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309"/>
          <a:stretch>
            <a:fillRect/>
          </a:stretch>
        </p:blipFill>
        <p:spPr>
          <a:xfrm>
            <a:off x="3929380" y="2671445"/>
            <a:ext cx="4018280" cy="1007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30" y="1484630"/>
            <a:ext cx="504825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297" y="4686277"/>
            <a:ext cx="790214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3107" y="4676736"/>
            <a:ext cx="399867" cy="286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0925" y="4686277"/>
            <a:ext cx="780694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5900" y="4686277"/>
            <a:ext cx="761652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22148" y="4676736"/>
            <a:ext cx="390347" cy="286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55173" y="4686277"/>
            <a:ext cx="580760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2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702" y="2197398"/>
            <a:ext cx="399867" cy="28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5950" y="2197398"/>
            <a:ext cx="409388" cy="28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59966" y="2216499"/>
            <a:ext cx="418909" cy="27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9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4809" y="4084277"/>
            <a:ext cx="752132" cy="34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5818" y="4084277"/>
            <a:ext cx="761652" cy="34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47" y="5400436"/>
            <a:ext cx="780694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3735" y="5400436"/>
            <a:ext cx="752132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2661" y="5400436"/>
            <a:ext cx="752132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13024" y="5400436"/>
            <a:ext cx="599801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6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1471" y="2738488"/>
            <a:ext cx="552198" cy="30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0413" y="2738488"/>
            <a:ext cx="1685157" cy="30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3818" y="2738488"/>
            <a:ext cx="971107" cy="30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0082" y="3464510"/>
            <a:ext cx="6197950" cy="94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2022-11-16T15:13:31Z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