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1" t="52542" r="41256"/>
          <a:stretch>
            <a:fillRect/>
          </a:stretch>
        </p:blipFill>
        <p:spPr>
          <a:xfrm>
            <a:off x="2999740" y="2853055"/>
            <a:ext cx="5760720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5460" y="1271905"/>
            <a:ext cx="5758815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1020" y="2520315"/>
            <a:ext cx="4000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4375" y="2559685"/>
            <a:ext cx="40005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21085" y="2559685"/>
            <a:ext cx="40005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0135" y="3121660"/>
            <a:ext cx="4000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3990" y="3723005"/>
            <a:ext cx="39052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97820" y="3723005"/>
            <a:ext cx="4000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9070" y="4358005"/>
            <a:ext cx="40005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2425" y="4319905"/>
            <a:ext cx="40005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2694" y="1356269"/>
            <a:ext cx="961586" cy="36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2051707"/>
            <a:ext cx="428429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0942" y="2051707"/>
            <a:ext cx="428429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7123" y="2585194"/>
            <a:ext cx="428429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30942" y="2585194"/>
            <a:ext cx="428429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3147260"/>
            <a:ext cx="1504264" cy="36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9636" y="1813163"/>
            <a:ext cx="1142479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4809" y="2413024"/>
            <a:ext cx="1113917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5" y="3022407"/>
            <a:ext cx="390347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8727" y="3612746"/>
            <a:ext cx="1047272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3272" y="3612746"/>
            <a:ext cx="1104396" cy="35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9070" y="4076700"/>
            <a:ext cx="40005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0115" y="4831511"/>
            <a:ext cx="390347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5289" y="5421851"/>
            <a:ext cx="390347" cy="35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36198" y="2823667"/>
            <a:ext cx="390347" cy="3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099" y="3423946"/>
            <a:ext cx="399867" cy="34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311,&quot;width&quot;:8703}"/>
</p:tagLst>
</file>

<file path=ppt/tags/tag2.xml><?xml version="1.0" encoding="utf-8"?>
<p:tagLst xmlns:p="http://schemas.openxmlformats.org/presentationml/2006/main">
  <p:tag name="KSO_WM_UNIT_PLACING_PICTURE_USER_VIEWPORT" val="{&quot;height&quot;:1900,&quot;width&quot;:9069}"/>
</p:tagLst>
</file>

<file path=ppt/tags/tag3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