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37" t="54514" r="42619" b="-116"/>
          <a:stretch>
            <a:fillRect/>
          </a:stretch>
        </p:blipFill>
        <p:spPr>
          <a:xfrm>
            <a:off x="2907030" y="2911475"/>
            <a:ext cx="5237480" cy="117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65" y="1772920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79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3500" y="2749550"/>
            <a:ext cx="23812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3830" y="3566795"/>
            <a:ext cx="41910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9070" y="3566795"/>
            <a:ext cx="2476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970" y="3566795"/>
            <a:ext cx="2476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485" y="3483610"/>
            <a:ext cx="419100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7765" y="3557270"/>
            <a:ext cx="2476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88270" y="3585845"/>
            <a:ext cx="2476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84850" y="4330065"/>
            <a:ext cx="23812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84975" y="4333240"/>
            <a:ext cx="17145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27290" y="4330065"/>
            <a:ext cx="23812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79280" y="4320540"/>
            <a:ext cx="41910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84975" y="5029200"/>
            <a:ext cx="17145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527290" y="5026025"/>
            <a:ext cx="23812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184005" y="5054600"/>
            <a:ext cx="2476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631170" y="5054600"/>
            <a:ext cx="2476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042535" y="5789295"/>
            <a:ext cx="23812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517765" y="5775960"/>
            <a:ext cx="24765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1343025" y="4157345"/>
            <a:ext cx="2569845" cy="220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0975" y="2041775"/>
            <a:ext cx="25705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0049" y="2041775"/>
            <a:ext cx="24753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1520" y="2051298"/>
            <a:ext cx="238016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3471" y="2041775"/>
            <a:ext cx="238016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8600" y="2784475"/>
            <a:ext cx="1113790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0060" y="2784475"/>
            <a:ext cx="110109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51370" y="2734945"/>
            <a:ext cx="970280" cy="76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81870" y="2734945"/>
            <a:ext cx="1031240" cy="97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6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8605" y="2950210"/>
            <a:ext cx="447675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4820" y="2959735"/>
            <a:ext cx="23812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2885" y="2953385"/>
            <a:ext cx="24765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1560" y="2911475"/>
            <a:ext cx="390525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3390" y="2950210"/>
            <a:ext cx="44767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0555" y="2953385"/>
            <a:ext cx="238125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07830" y="2959735"/>
            <a:ext cx="23812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16820" y="2894965"/>
            <a:ext cx="40005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2279015" y="3014345"/>
            <a:ext cx="342900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7552055" y="3014345"/>
            <a:ext cx="384810" cy="27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94776" y="4123392"/>
            <a:ext cx="3989157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5371" y="4781681"/>
            <a:ext cx="4350942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