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2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3795" y="3141210"/>
            <a:ext cx="11520000" cy="8985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75" y="1917065"/>
            <a:ext cx="3476625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524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9145785" y="2784810"/>
            <a:ext cx="247537" cy="257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13024" y="3499117"/>
            <a:ext cx="228495" cy="257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048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1917" y="1546680"/>
            <a:ext cx="1180561" cy="57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1976727" y="4480097"/>
            <a:ext cx="314181" cy="257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5585057" y="4480097"/>
            <a:ext cx="314181" cy="257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9240991" y="4480097"/>
            <a:ext cx="323702" cy="257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0"/>
          <p:cNvSpPr/>
          <p:nvPr/>
        </p:nvSpPr>
        <p:spPr bwMode="white">
          <a:xfrm>
            <a:off x="2884170" y="3114040"/>
            <a:ext cx="1167765" cy="1440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5" name="Rectangle 20"/>
          <p:cNvSpPr/>
          <p:nvPr/>
        </p:nvSpPr>
        <p:spPr bwMode="white">
          <a:xfrm>
            <a:off x="6600190" y="3068955"/>
            <a:ext cx="1123950" cy="1440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6" name="Rectangle 20"/>
          <p:cNvSpPr/>
          <p:nvPr/>
        </p:nvSpPr>
        <p:spPr bwMode="white">
          <a:xfrm>
            <a:off x="10344785" y="3068955"/>
            <a:ext cx="1123950" cy="1440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bldLvl="0" animBg="1"/>
      <p:bldP spid="25" grpId="0" bldLvl="0" animBg="1"/>
      <p:bldP spid="2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24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690110" y="2565400"/>
            <a:ext cx="438150" cy="327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22900" y="2604770"/>
            <a:ext cx="352425" cy="288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56325" y="2604135"/>
            <a:ext cx="247650" cy="288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93915" y="2604135"/>
            <a:ext cx="247650" cy="288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013065" y="2553970"/>
            <a:ext cx="390525" cy="347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688195" y="2604135"/>
            <a:ext cx="238125" cy="288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497820" y="2553970"/>
            <a:ext cx="409575" cy="347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690110" y="3576955"/>
            <a:ext cx="438150" cy="298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422900" y="3509645"/>
            <a:ext cx="352425" cy="342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146800" y="3576955"/>
            <a:ext cx="247650" cy="298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193915" y="3576955"/>
            <a:ext cx="247650" cy="298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013065" y="3527425"/>
            <a:ext cx="400050" cy="347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688195" y="3577590"/>
            <a:ext cx="238125" cy="288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0497820" y="3527425"/>
            <a:ext cx="409575" cy="347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55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547235" y="2948305"/>
            <a:ext cx="438150" cy="323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80660" y="2913380"/>
            <a:ext cx="352425" cy="348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03925" y="2948305"/>
            <a:ext cx="257175" cy="323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51040" y="2948305"/>
            <a:ext cx="247650" cy="323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860665" y="2893695"/>
            <a:ext cx="400050" cy="378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545955" y="2949575"/>
            <a:ext cx="238125" cy="313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354945" y="2893695"/>
            <a:ext cx="400050" cy="378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756400" y="3770630"/>
            <a:ext cx="224155" cy="488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70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56785" y="2282190"/>
            <a:ext cx="447675" cy="381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89575" y="2380615"/>
            <a:ext cx="352425" cy="273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23000" y="2282190"/>
            <a:ext cx="247650" cy="381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60590" y="2286000"/>
            <a:ext cx="247650" cy="368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08315" y="2280920"/>
            <a:ext cx="449580" cy="421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754870" y="2286000"/>
            <a:ext cx="257175" cy="368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574020" y="2200275"/>
            <a:ext cx="400050" cy="473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051040" y="3106420"/>
            <a:ext cx="238125" cy="368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8</cp:revision>
  <dcterms:created xsi:type="dcterms:W3CDTF">2022-11-08T02:00:00Z</dcterms:created>
  <dcterms:modified xsi:type="dcterms:W3CDTF">2022-11-17T13:19:06Z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