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2" r:id="rId4"/>
    <p:sldId id="263" r:id="rId5"/>
    <p:sldId id="265" r:id="rId6"/>
    <p:sldId id="267" r:id="rId7"/>
    <p:sldId id="268" r:id="rId8"/>
    <p:sldId id="269" r:id="rId9"/>
    <p:sldId id="270" r:id="rId10"/>
    <p:sldId id="272" r:id="rId11"/>
    <p:sldId id="273" r:id="rId12"/>
    <p:sldId id="274" r:id="rId13"/>
    <p:sldId id="275" r:id="rId14"/>
    <p:sldId id="277" r:id="rId15"/>
    <p:sldId id="278" r:id="rId16"/>
    <p:sldId id="280" r:id="rId17"/>
    <p:sldId id="281" r:id="rId18"/>
    <p:sldId id="282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374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56165" y="3139168"/>
            <a:ext cx="5012443" cy="1163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57619" y="4272059"/>
            <a:ext cx="371305" cy="352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13223" y="4281588"/>
            <a:ext cx="399867" cy="333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84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736066" y="2184547"/>
            <a:ext cx="247537" cy="276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745586" y="2965347"/>
            <a:ext cx="247537" cy="276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745586" y="3736626"/>
            <a:ext cx="238016" cy="276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745586" y="4507905"/>
            <a:ext cx="247537" cy="276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422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6.png">
            <a:extLst>
              <a:ext uri="{FF2B5EF4-FFF2-40B4-BE49-F238E27FC236}">
                <a16:creationId xmlns:a16="http://schemas.microsoft.com/office/drawing/2014/main" id="{1D82E509-9B71-4AD7-894C-290A5EAA890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1504" y="3949932"/>
            <a:ext cx="11520000" cy="2287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75AC475A-0C9F-45A4-9221-0000DFAD88CF}"/>
              </a:ext>
            </a:extLst>
          </p:cNvPr>
          <p:cNvSpPr/>
          <p:nvPr/>
        </p:nvSpPr>
        <p:spPr bwMode="white">
          <a:xfrm>
            <a:off x="2621652" y="4979253"/>
            <a:ext cx="266578" cy="295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4C6C879C-2600-4E36-9B84-6F7D8EADD6BB}"/>
              </a:ext>
            </a:extLst>
          </p:cNvPr>
          <p:cNvSpPr/>
          <p:nvPr/>
        </p:nvSpPr>
        <p:spPr bwMode="white">
          <a:xfrm>
            <a:off x="3345223" y="5026906"/>
            <a:ext cx="276099" cy="219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>
            <a:extLst>
              <a:ext uri="{FF2B5EF4-FFF2-40B4-BE49-F238E27FC236}">
                <a16:creationId xmlns:a16="http://schemas.microsoft.com/office/drawing/2014/main" id="{8F2D70E2-4376-4198-8E27-BA87B67B0A9E}"/>
              </a:ext>
            </a:extLst>
          </p:cNvPr>
          <p:cNvSpPr/>
          <p:nvPr/>
        </p:nvSpPr>
        <p:spPr bwMode="white">
          <a:xfrm>
            <a:off x="3973586" y="4979253"/>
            <a:ext cx="456991" cy="295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>
            <a:extLst>
              <a:ext uri="{FF2B5EF4-FFF2-40B4-BE49-F238E27FC236}">
                <a16:creationId xmlns:a16="http://schemas.microsoft.com/office/drawing/2014/main" id="{7C137DE4-65AC-4CBE-8E04-28FEC0C9CF3B}"/>
              </a:ext>
            </a:extLst>
          </p:cNvPr>
          <p:cNvSpPr/>
          <p:nvPr/>
        </p:nvSpPr>
        <p:spPr bwMode="white">
          <a:xfrm>
            <a:off x="5068462" y="4979253"/>
            <a:ext cx="428429" cy="295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">
            <a:extLst>
              <a:ext uri="{FF2B5EF4-FFF2-40B4-BE49-F238E27FC236}">
                <a16:creationId xmlns:a16="http://schemas.microsoft.com/office/drawing/2014/main" id="{38E9CB11-C241-4921-A729-894BD953DCBE}"/>
              </a:ext>
            </a:extLst>
          </p:cNvPr>
          <p:cNvSpPr/>
          <p:nvPr/>
        </p:nvSpPr>
        <p:spPr bwMode="white">
          <a:xfrm>
            <a:off x="4497223" y="5789367"/>
            <a:ext cx="380826" cy="285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728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10016" y="2623646"/>
            <a:ext cx="466512" cy="295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38314" y="2747519"/>
            <a:ext cx="266578" cy="57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85719" y="2623646"/>
            <a:ext cx="428429" cy="285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71074" y="2623646"/>
            <a:ext cx="456991" cy="295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99966" y="3357355"/>
            <a:ext cx="437950" cy="285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098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9.png">
            <a:extLst>
              <a:ext uri="{FF2B5EF4-FFF2-40B4-BE49-F238E27FC236}">
                <a16:creationId xmlns:a16="http://schemas.microsoft.com/office/drawing/2014/main" id="{64EA913B-08DD-468A-8B84-621F71FBDE4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00736" y="3933056"/>
            <a:ext cx="11520000" cy="22130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0DDFBA73-6A74-46D6-88B6-E35F77F94F9C}"/>
              </a:ext>
            </a:extLst>
          </p:cNvPr>
          <p:cNvSpPr/>
          <p:nvPr/>
        </p:nvSpPr>
        <p:spPr bwMode="white">
          <a:xfrm>
            <a:off x="1886223" y="4896486"/>
            <a:ext cx="447471" cy="295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0DA7497B-B6E5-49CE-A0AA-EE80B74F7420}"/>
              </a:ext>
            </a:extLst>
          </p:cNvPr>
          <p:cNvSpPr/>
          <p:nvPr/>
        </p:nvSpPr>
        <p:spPr bwMode="white">
          <a:xfrm>
            <a:off x="2695479" y="5020492"/>
            <a:ext cx="276099" cy="57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>
            <a:extLst>
              <a:ext uri="{FF2B5EF4-FFF2-40B4-BE49-F238E27FC236}">
                <a16:creationId xmlns:a16="http://schemas.microsoft.com/office/drawing/2014/main" id="{A82B7379-48FE-4D9E-9845-5C18859D8961}"/>
              </a:ext>
            </a:extLst>
          </p:cNvPr>
          <p:cNvSpPr/>
          <p:nvPr/>
        </p:nvSpPr>
        <p:spPr bwMode="white">
          <a:xfrm>
            <a:off x="3352405" y="4906025"/>
            <a:ext cx="437950" cy="286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>
            <a:extLst>
              <a:ext uri="{FF2B5EF4-FFF2-40B4-BE49-F238E27FC236}">
                <a16:creationId xmlns:a16="http://schemas.microsoft.com/office/drawing/2014/main" id="{02988EEB-85ED-4510-962D-3348A350E88D}"/>
              </a:ext>
            </a:extLst>
          </p:cNvPr>
          <p:cNvSpPr/>
          <p:nvPr/>
        </p:nvSpPr>
        <p:spPr bwMode="white">
          <a:xfrm>
            <a:off x="4437760" y="4896486"/>
            <a:ext cx="456991" cy="295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">
            <a:extLst>
              <a:ext uri="{FF2B5EF4-FFF2-40B4-BE49-F238E27FC236}">
                <a16:creationId xmlns:a16="http://schemas.microsoft.com/office/drawing/2014/main" id="{4BAAE792-FE04-4437-809E-1399EB9D694D}"/>
              </a:ext>
            </a:extLst>
          </p:cNvPr>
          <p:cNvSpPr/>
          <p:nvPr/>
        </p:nvSpPr>
        <p:spPr bwMode="white">
          <a:xfrm>
            <a:off x="7103545" y="4896486"/>
            <a:ext cx="456991" cy="295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7">
            <a:extLst>
              <a:ext uri="{FF2B5EF4-FFF2-40B4-BE49-F238E27FC236}">
                <a16:creationId xmlns:a16="http://schemas.microsoft.com/office/drawing/2014/main" id="{F0F77598-7393-4774-B6B3-EA3E0909C26E}"/>
              </a:ext>
            </a:extLst>
          </p:cNvPr>
          <p:cNvSpPr/>
          <p:nvPr/>
        </p:nvSpPr>
        <p:spPr bwMode="white">
          <a:xfrm>
            <a:off x="7922322" y="4944181"/>
            <a:ext cx="276099" cy="219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8">
            <a:extLst>
              <a:ext uri="{FF2B5EF4-FFF2-40B4-BE49-F238E27FC236}">
                <a16:creationId xmlns:a16="http://schemas.microsoft.com/office/drawing/2014/main" id="{AF9854C1-97D4-4FE0-8AEC-0D8FF6BCD59F}"/>
              </a:ext>
            </a:extLst>
          </p:cNvPr>
          <p:cNvSpPr/>
          <p:nvPr/>
        </p:nvSpPr>
        <p:spPr bwMode="white">
          <a:xfrm>
            <a:off x="8569727" y="4896486"/>
            <a:ext cx="437950" cy="295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9">
            <a:extLst>
              <a:ext uri="{FF2B5EF4-FFF2-40B4-BE49-F238E27FC236}">
                <a16:creationId xmlns:a16="http://schemas.microsoft.com/office/drawing/2014/main" id="{1760C622-B06F-4521-AB19-2C6CF6793832}"/>
              </a:ext>
            </a:extLst>
          </p:cNvPr>
          <p:cNvSpPr/>
          <p:nvPr/>
        </p:nvSpPr>
        <p:spPr bwMode="white">
          <a:xfrm>
            <a:off x="9645562" y="4896486"/>
            <a:ext cx="476033" cy="295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0">
            <a:extLst>
              <a:ext uri="{FF2B5EF4-FFF2-40B4-BE49-F238E27FC236}">
                <a16:creationId xmlns:a16="http://schemas.microsoft.com/office/drawing/2014/main" id="{DB07C32D-7386-4A6C-813C-F2878E1FFCB1}"/>
              </a:ext>
            </a:extLst>
          </p:cNvPr>
          <p:cNvSpPr/>
          <p:nvPr/>
        </p:nvSpPr>
        <p:spPr bwMode="white">
          <a:xfrm>
            <a:off x="4237826" y="5640522"/>
            <a:ext cx="437950" cy="276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1">
            <a:extLst>
              <a:ext uri="{FF2B5EF4-FFF2-40B4-BE49-F238E27FC236}">
                <a16:creationId xmlns:a16="http://schemas.microsoft.com/office/drawing/2014/main" id="{FD41A963-C682-4403-91DE-456EDB561587}"/>
              </a:ext>
            </a:extLst>
          </p:cNvPr>
          <p:cNvSpPr/>
          <p:nvPr/>
        </p:nvSpPr>
        <p:spPr bwMode="white">
          <a:xfrm>
            <a:off x="9455149" y="5640522"/>
            <a:ext cx="447471" cy="276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979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10016" y="2503116"/>
            <a:ext cx="466512" cy="296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38314" y="2541321"/>
            <a:ext cx="276099" cy="219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66677" y="2503116"/>
            <a:ext cx="456991" cy="296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61553" y="2503116"/>
            <a:ext cx="466512" cy="296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23008" y="3238552"/>
            <a:ext cx="437950" cy="286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10016" y="3719404"/>
            <a:ext cx="466512" cy="285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38314" y="3757518"/>
            <a:ext cx="276099" cy="219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57157" y="3719404"/>
            <a:ext cx="456991" cy="285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71074" y="3719404"/>
            <a:ext cx="456991" cy="285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36991" y="3719404"/>
            <a:ext cx="456991" cy="285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755768" y="3757518"/>
            <a:ext cx="276099" cy="219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374611" y="3719404"/>
            <a:ext cx="466512" cy="285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488528" y="3719404"/>
            <a:ext cx="456991" cy="285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776793" y="4414987"/>
            <a:ext cx="923504" cy="371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395305" y="4414987"/>
            <a:ext cx="913983" cy="371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632330" y="4414987"/>
            <a:ext cx="923504" cy="371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250842" y="4414987"/>
            <a:ext cx="923504" cy="371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778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62347" y="2928661"/>
            <a:ext cx="2703867" cy="381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43305" y="3519470"/>
            <a:ext cx="3313190" cy="371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8B3A8B3-6C44-4B4E-9773-FD07C5A62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238" y="2676619"/>
            <a:ext cx="4609524" cy="15047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56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04892" y="4326879"/>
            <a:ext cx="437950" cy="285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36991" y="4326879"/>
            <a:ext cx="437950" cy="285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078809" y="4326879"/>
            <a:ext cx="609322" cy="285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066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66280" y="1318704"/>
            <a:ext cx="418909" cy="286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146115" y="1318704"/>
            <a:ext cx="238016" cy="286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735735" y="1318704"/>
            <a:ext cx="247537" cy="286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98446" y="2588611"/>
            <a:ext cx="447471" cy="286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90314" y="3228339"/>
            <a:ext cx="437950" cy="276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23008" y="3228339"/>
            <a:ext cx="437950" cy="276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g_16777215" descr="4.png">
            <a:extLst>
              <a:ext uri="{FF2B5EF4-FFF2-40B4-BE49-F238E27FC236}">
                <a16:creationId xmlns:a16="http://schemas.microsoft.com/office/drawing/2014/main" id="{F23D70DC-34AC-0A74-3017-260CCBB0628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408" y="3573016"/>
            <a:ext cx="11520000" cy="28909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>
            <a:extLst>
              <a:ext uri="{FF2B5EF4-FFF2-40B4-BE49-F238E27FC236}">
                <a16:creationId xmlns:a16="http://schemas.microsoft.com/office/drawing/2014/main" id="{2C4D6E6F-34CD-D604-A94B-803CDE9AC50E}"/>
              </a:ext>
            </a:extLst>
          </p:cNvPr>
          <p:cNvSpPr/>
          <p:nvPr/>
        </p:nvSpPr>
        <p:spPr bwMode="white">
          <a:xfrm>
            <a:off x="2195507" y="4584365"/>
            <a:ext cx="437950" cy="286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3">
            <a:extLst>
              <a:ext uri="{FF2B5EF4-FFF2-40B4-BE49-F238E27FC236}">
                <a16:creationId xmlns:a16="http://schemas.microsoft.com/office/drawing/2014/main" id="{5DAC0296-B873-7A97-2815-72D9A3DFD8A3}"/>
              </a:ext>
            </a:extLst>
          </p:cNvPr>
          <p:cNvSpPr/>
          <p:nvPr/>
        </p:nvSpPr>
        <p:spPr bwMode="white">
          <a:xfrm>
            <a:off x="3747374" y="4584365"/>
            <a:ext cx="437950" cy="286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4">
            <a:extLst>
              <a:ext uri="{FF2B5EF4-FFF2-40B4-BE49-F238E27FC236}">
                <a16:creationId xmlns:a16="http://schemas.microsoft.com/office/drawing/2014/main" id="{8BE03F5B-7EDC-B7F2-C6AA-8CB59E4E0BE8}"/>
              </a:ext>
            </a:extLst>
          </p:cNvPr>
          <p:cNvSpPr/>
          <p:nvPr/>
        </p:nvSpPr>
        <p:spPr bwMode="white">
          <a:xfrm>
            <a:off x="5289722" y="4584365"/>
            <a:ext cx="390347" cy="276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5">
            <a:extLst>
              <a:ext uri="{FF2B5EF4-FFF2-40B4-BE49-F238E27FC236}">
                <a16:creationId xmlns:a16="http://schemas.microsoft.com/office/drawing/2014/main" id="{81DBEFA9-F2B8-0428-36F2-4FB5BCCDFB33}"/>
              </a:ext>
            </a:extLst>
          </p:cNvPr>
          <p:cNvSpPr/>
          <p:nvPr/>
        </p:nvSpPr>
        <p:spPr bwMode="white">
          <a:xfrm>
            <a:off x="6832069" y="4584365"/>
            <a:ext cx="447471" cy="286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6">
            <a:extLst>
              <a:ext uri="{FF2B5EF4-FFF2-40B4-BE49-F238E27FC236}">
                <a16:creationId xmlns:a16="http://schemas.microsoft.com/office/drawing/2014/main" id="{1419053D-CB9E-7D5E-5269-7CCA6180210E}"/>
              </a:ext>
            </a:extLst>
          </p:cNvPr>
          <p:cNvSpPr/>
          <p:nvPr/>
        </p:nvSpPr>
        <p:spPr bwMode="white">
          <a:xfrm>
            <a:off x="9164631" y="4593906"/>
            <a:ext cx="437950" cy="276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744C4ECC-D9F7-51B1-B368-ADF10A301389}"/>
              </a:ext>
            </a:extLst>
          </p:cNvPr>
          <p:cNvSpPr/>
          <p:nvPr/>
        </p:nvSpPr>
        <p:spPr bwMode="white">
          <a:xfrm>
            <a:off x="10706978" y="4584365"/>
            <a:ext cx="437950" cy="286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9B8E1F57-7355-E049-1CD9-9423E332319C}"/>
              </a:ext>
            </a:extLst>
          </p:cNvPr>
          <p:cNvSpPr/>
          <p:nvPr/>
        </p:nvSpPr>
        <p:spPr bwMode="white">
          <a:xfrm>
            <a:off x="8193523" y="5423977"/>
            <a:ext cx="437950" cy="286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0A621A2E-25AE-7D5D-FFEF-40966A63A52D}"/>
              </a:ext>
            </a:extLst>
          </p:cNvPr>
          <p:cNvSpPr/>
          <p:nvPr/>
        </p:nvSpPr>
        <p:spPr bwMode="white">
          <a:xfrm>
            <a:off x="6651176" y="6063226"/>
            <a:ext cx="428429" cy="276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799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09818" y="2298742"/>
            <a:ext cx="266578" cy="171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56495" y="2260656"/>
            <a:ext cx="266578" cy="209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174347" y="2260656"/>
            <a:ext cx="266578" cy="209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19537" y="3174712"/>
            <a:ext cx="466512" cy="295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90181" y="3174712"/>
            <a:ext cx="247537" cy="295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651371" y="3174712"/>
            <a:ext cx="466512" cy="295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928793" y="4602926"/>
            <a:ext cx="437950" cy="285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6.png">
            <a:extLst>
              <a:ext uri="{FF2B5EF4-FFF2-40B4-BE49-F238E27FC236}">
                <a16:creationId xmlns:a16="http://schemas.microsoft.com/office/drawing/2014/main" id="{F8A73A49-3B5B-61F3-EB5F-6BB92C6A7F5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2290" y="5013176"/>
            <a:ext cx="11520000" cy="12945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>
            <a:extLst>
              <a:ext uri="{FF2B5EF4-FFF2-40B4-BE49-F238E27FC236}">
                <a16:creationId xmlns:a16="http://schemas.microsoft.com/office/drawing/2014/main" id="{0BF2C9CF-36AA-FB12-0CD5-85A494234267}"/>
              </a:ext>
            </a:extLst>
          </p:cNvPr>
          <p:cNvSpPr/>
          <p:nvPr/>
        </p:nvSpPr>
        <p:spPr bwMode="white">
          <a:xfrm>
            <a:off x="8671083" y="5157018"/>
            <a:ext cx="418909" cy="287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3">
            <a:extLst>
              <a:ext uri="{FF2B5EF4-FFF2-40B4-BE49-F238E27FC236}">
                <a16:creationId xmlns:a16="http://schemas.microsoft.com/office/drawing/2014/main" id="{F5E2B41A-ED77-36BC-DF39-EADB5E2A1FD2}"/>
              </a:ext>
            </a:extLst>
          </p:cNvPr>
          <p:cNvSpPr/>
          <p:nvPr/>
        </p:nvSpPr>
        <p:spPr bwMode="white">
          <a:xfrm>
            <a:off x="1740042" y="5789923"/>
            <a:ext cx="266578" cy="278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3034D591-DFC7-EB91-9AB7-2B711208EAEE}"/>
              </a:ext>
            </a:extLst>
          </p:cNvPr>
          <p:cNvSpPr/>
          <p:nvPr/>
        </p:nvSpPr>
        <p:spPr bwMode="white">
          <a:xfrm>
            <a:off x="8391646" y="3027129"/>
            <a:ext cx="3392985" cy="738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0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519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03966" y="1756990"/>
            <a:ext cx="437950" cy="371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38578" y="3644936"/>
            <a:ext cx="428429" cy="371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481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32595" y="1242133"/>
            <a:ext cx="428429" cy="371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354909" y="2501056"/>
            <a:ext cx="428429" cy="371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90247" y="3759978"/>
            <a:ext cx="428429" cy="371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927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81057" y="2585815"/>
            <a:ext cx="447471" cy="276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94512" y="2576285"/>
            <a:ext cx="447471" cy="285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507900" y="2576285"/>
            <a:ext cx="437950" cy="285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021355" y="2576285"/>
            <a:ext cx="247537" cy="285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90578" y="3205296"/>
            <a:ext cx="437950" cy="285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804033" y="3205296"/>
            <a:ext cx="437950" cy="285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307966" y="3205296"/>
            <a:ext cx="247537" cy="285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011834" y="3205296"/>
            <a:ext cx="456991" cy="285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281057" y="3834308"/>
            <a:ext cx="437950" cy="276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794512" y="3834308"/>
            <a:ext cx="447471" cy="276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307966" y="3834308"/>
            <a:ext cx="390347" cy="276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1021355" y="3834308"/>
            <a:ext cx="390347" cy="276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3976" y="647952"/>
            <a:ext cx="11520000" cy="29915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12835" y="1467287"/>
            <a:ext cx="437950" cy="276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26223" y="1467287"/>
            <a:ext cx="437950" cy="276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30157" y="1467287"/>
            <a:ext cx="447471" cy="276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43480" y="1467287"/>
            <a:ext cx="428429" cy="276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11425" y="2048443"/>
            <a:ext cx="1728192" cy="1524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8" name="Rectangle 8">
            <a:extLst>
              <a:ext uri="{FF2B5EF4-FFF2-40B4-BE49-F238E27FC236}">
                <a16:creationId xmlns:a16="http://schemas.microsoft.com/office/drawing/2014/main" id="{AD70D5F5-2819-4037-9E15-C4A6DFACB058}"/>
              </a:ext>
            </a:extLst>
          </p:cNvPr>
          <p:cNvSpPr/>
          <p:nvPr/>
        </p:nvSpPr>
        <p:spPr bwMode="white">
          <a:xfrm>
            <a:off x="3647728" y="2049051"/>
            <a:ext cx="1728192" cy="1524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9" name="Rectangle 8">
            <a:extLst>
              <a:ext uri="{FF2B5EF4-FFF2-40B4-BE49-F238E27FC236}">
                <a16:creationId xmlns:a16="http://schemas.microsoft.com/office/drawing/2014/main" id="{471DD522-B7E3-49BE-9DAD-472DBA325FD1}"/>
              </a:ext>
            </a:extLst>
          </p:cNvPr>
          <p:cNvSpPr/>
          <p:nvPr/>
        </p:nvSpPr>
        <p:spPr bwMode="white">
          <a:xfrm>
            <a:off x="6225091" y="2100622"/>
            <a:ext cx="1728192" cy="1524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0" name="Rectangle 8">
            <a:extLst>
              <a:ext uri="{FF2B5EF4-FFF2-40B4-BE49-F238E27FC236}">
                <a16:creationId xmlns:a16="http://schemas.microsoft.com/office/drawing/2014/main" id="{FA6A6B35-F905-432A-A34B-7900CB297333}"/>
              </a:ext>
            </a:extLst>
          </p:cNvPr>
          <p:cNvSpPr/>
          <p:nvPr/>
        </p:nvSpPr>
        <p:spPr bwMode="white">
          <a:xfrm>
            <a:off x="8915288" y="1916832"/>
            <a:ext cx="1728192" cy="1650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11.png">
            <a:extLst>
              <a:ext uri="{FF2B5EF4-FFF2-40B4-BE49-F238E27FC236}">
                <a16:creationId xmlns:a16="http://schemas.microsoft.com/office/drawing/2014/main" id="{44885143-A5AE-6DAB-442E-4EC936FB983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3789040"/>
            <a:ext cx="11520000" cy="22217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>
            <a:extLst>
              <a:ext uri="{FF2B5EF4-FFF2-40B4-BE49-F238E27FC236}">
                <a16:creationId xmlns:a16="http://schemas.microsoft.com/office/drawing/2014/main" id="{108275CC-17D8-0B1B-781E-0A748A979F41}"/>
              </a:ext>
            </a:extLst>
          </p:cNvPr>
          <p:cNvSpPr/>
          <p:nvPr/>
        </p:nvSpPr>
        <p:spPr bwMode="white">
          <a:xfrm>
            <a:off x="1551053" y="5543576"/>
            <a:ext cx="1132958" cy="276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">
            <a:extLst>
              <a:ext uri="{FF2B5EF4-FFF2-40B4-BE49-F238E27FC236}">
                <a16:creationId xmlns:a16="http://schemas.microsoft.com/office/drawing/2014/main" id="{C7DC9B0B-AC19-25E5-5DCB-E9D5D6B3C02B}"/>
              </a:ext>
            </a:extLst>
          </p:cNvPr>
          <p:cNvSpPr/>
          <p:nvPr/>
        </p:nvSpPr>
        <p:spPr bwMode="white">
          <a:xfrm>
            <a:off x="4054987" y="5543576"/>
            <a:ext cx="1123438" cy="276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4">
            <a:extLst>
              <a:ext uri="{FF2B5EF4-FFF2-40B4-BE49-F238E27FC236}">
                <a16:creationId xmlns:a16="http://schemas.microsoft.com/office/drawing/2014/main" id="{ABA161CB-B0EC-D0AC-7838-14DB11488959}"/>
              </a:ext>
            </a:extLst>
          </p:cNvPr>
          <p:cNvSpPr/>
          <p:nvPr/>
        </p:nvSpPr>
        <p:spPr bwMode="white">
          <a:xfrm>
            <a:off x="6549400" y="5543576"/>
            <a:ext cx="1123438" cy="276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5">
            <a:extLst>
              <a:ext uri="{FF2B5EF4-FFF2-40B4-BE49-F238E27FC236}">
                <a16:creationId xmlns:a16="http://schemas.microsoft.com/office/drawing/2014/main" id="{0A7CE323-2EEE-AAB9-4ED7-408F76AB7C7F}"/>
              </a:ext>
            </a:extLst>
          </p:cNvPr>
          <p:cNvSpPr/>
          <p:nvPr/>
        </p:nvSpPr>
        <p:spPr bwMode="white">
          <a:xfrm>
            <a:off x="9034293" y="5543576"/>
            <a:ext cx="1132958" cy="276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 animBg="1"/>
      <p:bldP spid="38" grpId="0" animBg="1"/>
      <p:bldP spid="39" grpId="0" animBg="1"/>
      <p:bldP spid="40" grpId="0" animBg="1"/>
      <p:bldP spid="8" grpId="0" animBg="1"/>
      <p:bldP spid="10" grpId="0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0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11</cp:revision>
  <dcterms:created xsi:type="dcterms:W3CDTF">2022-11-08T02:00:00Z</dcterms:created>
  <dcterms:modified xsi:type="dcterms:W3CDTF">2022-11-19T09:49:33Z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