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7" r:id="rId7"/>
    <p:sldId id="268" r:id="rId8"/>
    <p:sldId id="270" r:id="rId9"/>
    <p:sldId id="271" r:id="rId10"/>
    <p:sldId id="273" r:id="rId11"/>
    <p:sldId id="274" r:id="rId12"/>
    <p:sldId id="275" r:id="rId13"/>
    <p:sldId id="277" r:id="rId14"/>
    <p:sldId id="278" r:id="rId15"/>
    <p:sldId id="280" r:id="rId16"/>
    <p:sldId id="282" r:id="rId17"/>
    <p:sldId id="283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1889808"/>
            <a:ext cx="447471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1899335"/>
            <a:ext cx="390347" cy="2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636" y="1889808"/>
            <a:ext cx="437950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9090" y="1889808"/>
            <a:ext cx="428429" cy="27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5">
            <a:extLst>
              <a:ext uri="{FF2B5EF4-FFF2-40B4-BE49-F238E27FC236}">
                <a16:creationId xmlns:a16="http://schemas.microsoft.com/office/drawing/2014/main" id="{556F0991-FB79-4A37-9B39-F02B3CD853E2}"/>
              </a:ext>
            </a:extLst>
          </p:cNvPr>
          <p:cNvSpPr/>
          <p:nvPr/>
        </p:nvSpPr>
        <p:spPr bwMode="white">
          <a:xfrm>
            <a:off x="983432" y="2334674"/>
            <a:ext cx="1944216" cy="173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5">
            <a:extLst>
              <a:ext uri="{FF2B5EF4-FFF2-40B4-BE49-F238E27FC236}">
                <a16:creationId xmlns:a16="http://schemas.microsoft.com/office/drawing/2014/main" id="{17E2C2AB-0D94-4C13-80A1-75A16BA00EF7}"/>
              </a:ext>
            </a:extLst>
          </p:cNvPr>
          <p:cNvSpPr/>
          <p:nvPr/>
        </p:nvSpPr>
        <p:spPr bwMode="white">
          <a:xfrm>
            <a:off x="3647728" y="2418963"/>
            <a:ext cx="1944216" cy="173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5">
            <a:extLst>
              <a:ext uri="{FF2B5EF4-FFF2-40B4-BE49-F238E27FC236}">
                <a16:creationId xmlns:a16="http://schemas.microsoft.com/office/drawing/2014/main" id="{CCFE7059-FDBC-4A3C-942A-9088CCB38348}"/>
              </a:ext>
            </a:extLst>
          </p:cNvPr>
          <p:cNvSpPr/>
          <p:nvPr/>
        </p:nvSpPr>
        <p:spPr bwMode="white">
          <a:xfrm>
            <a:off x="6096000" y="2412471"/>
            <a:ext cx="1944216" cy="173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5">
            <a:extLst>
              <a:ext uri="{FF2B5EF4-FFF2-40B4-BE49-F238E27FC236}">
                <a16:creationId xmlns:a16="http://schemas.microsoft.com/office/drawing/2014/main" id="{C42C9443-4755-4F25-9583-3D0FA8E005FC}"/>
              </a:ext>
            </a:extLst>
          </p:cNvPr>
          <p:cNvSpPr/>
          <p:nvPr/>
        </p:nvSpPr>
        <p:spPr bwMode="white">
          <a:xfrm>
            <a:off x="8976320" y="2418963"/>
            <a:ext cx="1944216" cy="173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0082" y="3415630"/>
            <a:ext cx="323702" cy="22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0809" y="4044821"/>
            <a:ext cx="380826" cy="22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9834" y="4044821"/>
            <a:ext cx="371305" cy="22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1057" y="4674011"/>
            <a:ext cx="361785" cy="228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08720"/>
            <a:ext cx="11520000" cy="3223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6F4BDBF8-93C0-45D8-82FC-106ED320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744" y="4149080"/>
            <a:ext cx="11520000" cy="224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416EB5B-A351-4C8D-8B61-1F24C125F79A}"/>
              </a:ext>
            </a:extLst>
          </p:cNvPr>
          <p:cNvSpPr/>
          <p:nvPr/>
        </p:nvSpPr>
        <p:spPr bwMode="white">
          <a:xfrm>
            <a:off x="1958231" y="5103822"/>
            <a:ext cx="456991" cy="29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DBD6AFE-5C68-4C71-9DB4-57D0CE9EB500}"/>
              </a:ext>
            </a:extLst>
          </p:cNvPr>
          <p:cNvSpPr/>
          <p:nvPr/>
        </p:nvSpPr>
        <p:spPr bwMode="white">
          <a:xfrm>
            <a:off x="2767487" y="5227938"/>
            <a:ext cx="276099" cy="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8518BD05-DB9D-4003-97B2-BFE32502B119}"/>
              </a:ext>
            </a:extLst>
          </p:cNvPr>
          <p:cNvSpPr/>
          <p:nvPr/>
        </p:nvSpPr>
        <p:spPr bwMode="white">
          <a:xfrm>
            <a:off x="3424413" y="5103822"/>
            <a:ext cx="428429" cy="29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158C9AF2-1ACD-43CA-B839-2CEFA829F7F3}"/>
              </a:ext>
            </a:extLst>
          </p:cNvPr>
          <p:cNvSpPr/>
          <p:nvPr/>
        </p:nvSpPr>
        <p:spPr bwMode="white">
          <a:xfrm>
            <a:off x="4538330" y="5113369"/>
            <a:ext cx="428429" cy="28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742A660D-9D1A-46B0-BDB1-524D47D588C1}"/>
              </a:ext>
            </a:extLst>
          </p:cNvPr>
          <p:cNvSpPr/>
          <p:nvPr/>
        </p:nvSpPr>
        <p:spPr bwMode="white">
          <a:xfrm>
            <a:off x="6966099" y="5103822"/>
            <a:ext cx="466512" cy="29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B88B3B55-DFCE-4F17-BED7-50FD25771037}"/>
              </a:ext>
            </a:extLst>
          </p:cNvPr>
          <p:cNvSpPr/>
          <p:nvPr/>
        </p:nvSpPr>
        <p:spPr bwMode="white">
          <a:xfrm>
            <a:off x="7794396" y="5151559"/>
            <a:ext cx="266578" cy="21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EBAE8B46-3402-4766-99E1-498CF1229914}"/>
              </a:ext>
            </a:extLst>
          </p:cNvPr>
          <p:cNvSpPr/>
          <p:nvPr/>
        </p:nvSpPr>
        <p:spPr bwMode="white">
          <a:xfrm>
            <a:off x="8517967" y="5103822"/>
            <a:ext cx="257057" cy="29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ACC36CCC-45C9-4484-8A4A-2A4A801B95F1}"/>
              </a:ext>
            </a:extLst>
          </p:cNvPr>
          <p:cNvSpPr/>
          <p:nvPr/>
        </p:nvSpPr>
        <p:spPr bwMode="white">
          <a:xfrm>
            <a:off x="9517636" y="5103822"/>
            <a:ext cx="418909" cy="29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1B016621-0C3F-4D2D-8925-756C12F7A580}"/>
              </a:ext>
            </a:extLst>
          </p:cNvPr>
          <p:cNvSpPr/>
          <p:nvPr/>
        </p:nvSpPr>
        <p:spPr bwMode="white">
          <a:xfrm>
            <a:off x="4338396" y="5886711"/>
            <a:ext cx="409388" cy="27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F6EC5395-E784-48E3-A6D0-E952BB6960CA}"/>
              </a:ext>
            </a:extLst>
          </p:cNvPr>
          <p:cNvSpPr/>
          <p:nvPr/>
        </p:nvSpPr>
        <p:spPr bwMode="white">
          <a:xfrm>
            <a:off x="9327223" y="5886711"/>
            <a:ext cx="380826" cy="27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0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3628344"/>
            <a:ext cx="466512" cy="29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8314" y="3752421"/>
            <a:ext cx="266578" cy="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3628344"/>
            <a:ext cx="257057" cy="29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074" y="3628344"/>
            <a:ext cx="466512" cy="29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3074" y="4410982"/>
            <a:ext cx="447471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1CAD6FC8-7D0F-4AC2-94D0-4B24AD341A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20819"/>
            <a:ext cx="11520000" cy="2112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30A6717-7A7F-44EF-BF2A-272AA85ADA70}"/>
              </a:ext>
            </a:extLst>
          </p:cNvPr>
          <p:cNvSpPr/>
          <p:nvPr/>
        </p:nvSpPr>
        <p:spPr bwMode="white">
          <a:xfrm>
            <a:off x="1405487" y="4509763"/>
            <a:ext cx="456991" cy="29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1AA468B-9213-4CD4-A3C4-2295AFFA3E3E}"/>
              </a:ext>
            </a:extLst>
          </p:cNvPr>
          <p:cNvSpPr/>
          <p:nvPr/>
        </p:nvSpPr>
        <p:spPr bwMode="white">
          <a:xfrm>
            <a:off x="2224264" y="4557555"/>
            <a:ext cx="266578" cy="210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015B8493-7161-403C-ABC0-F1A55C11F3F0}"/>
              </a:ext>
            </a:extLst>
          </p:cNvPr>
          <p:cNvSpPr/>
          <p:nvPr/>
        </p:nvSpPr>
        <p:spPr bwMode="white">
          <a:xfrm>
            <a:off x="2833586" y="4509763"/>
            <a:ext cx="485553" cy="29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869FBA1A-4A19-4FDE-9659-BE244FD14434}"/>
              </a:ext>
            </a:extLst>
          </p:cNvPr>
          <p:cNvSpPr/>
          <p:nvPr/>
        </p:nvSpPr>
        <p:spPr bwMode="white">
          <a:xfrm>
            <a:off x="3957024" y="4509763"/>
            <a:ext cx="456991" cy="29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E1ADA113-ABE8-4B61-B656-BEA8D4CC372A}"/>
              </a:ext>
            </a:extLst>
          </p:cNvPr>
          <p:cNvSpPr/>
          <p:nvPr/>
        </p:nvSpPr>
        <p:spPr bwMode="white">
          <a:xfrm>
            <a:off x="6813223" y="4509763"/>
            <a:ext cx="466512" cy="29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89B85D1-57F5-46AC-B1ED-E1BDA98D19BB}"/>
              </a:ext>
            </a:extLst>
          </p:cNvPr>
          <p:cNvSpPr/>
          <p:nvPr/>
        </p:nvSpPr>
        <p:spPr bwMode="white">
          <a:xfrm>
            <a:off x="7632000" y="4634024"/>
            <a:ext cx="276099" cy="5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D78B1E9B-34CB-4AA6-8EDA-1C8D902E318E}"/>
              </a:ext>
            </a:extLst>
          </p:cNvPr>
          <p:cNvSpPr/>
          <p:nvPr/>
        </p:nvSpPr>
        <p:spPr bwMode="white">
          <a:xfrm>
            <a:off x="8260363" y="4509763"/>
            <a:ext cx="456991" cy="29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9C9EA528-EF6D-4CD8-B223-1E3C9413C605}"/>
              </a:ext>
            </a:extLst>
          </p:cNvPr>
          <p:cNvSpPr/>
          <p:nvPr/>
        </p:nvSpPr>
        <p:spPr bwMode="white">
          <a:xfrm>
            <a:off x="9393322" y="4509763"/>
            <a:ext cx="437950" cy="29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A7568759-C1EE-4CB1-A5E7-6EC178C56854}"/>
              </a:ext>
            </a:extLst>
          </p:cNvPr>
          <p:cNvSpPr/>
          <p:nvPr/>
        </p:nvSpPr>
        <p:spPr bwMode="white">
          <a:xfrm>
            <a:off x="4537785" y="5264887"/>
            <a:ext cx="428429" cy="28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8B02364C-34F2-4ADE-B98F-FB4DB94956AD}"/>
              </a:ext>
            </a:extLst>
          </p:cNvPr>
          <p:cNvSpPr/>
          <p:nvPr/>
        </p:nvSpPr>
        <p:spPr bwMode="white">
          <a:xfrm>
            <a:off x="8422214" y="5264887"/>
            <a:ext cx="418909" cy="28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1.png">
            <a:extLst>
              <a:ext uri="{FF2B5EF4-FFF2-40B4-BE49-F238E27FC236}">
                <a16:creationId xmlns:a16="http://schemas.microsoft.com/office/drawing/2014/main" id="{131A485B-B538-4690-9EB2-89A519052D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20" y="3978828"/>
            <a:ext cx="11520000" cy="2042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14507A2-0527-4616-8C5F-ED5DEA7AB26A}"/>
              </a:ext>
            </a:extLst>
          </p:cNvPr>
          <p:cNvSpPr/>
          <p:nvPr/>
        </p:nvSpPr>
        <p:spPr bwMode="white">
          <a:xfrm>
            <a:off x="1742207" y="4847350"/>
            <a:ext cx="466512" cy="28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52EA973C-0985-4DEE-AA23-9597BA10EF58}"/>
              </a:ext>
            </a:extLst>
          </p:cNvPr>
          <p:cNvSpPr/>
          <p:nvPr/>
        </p:nvSpPr>
        <p:spPr bwMode="white">
          <a:xfrm>
            <a:off x="2551463" y="4971425"/>
            <a:ext cx="276099" cy="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D7E607AA-CABA-43F7-BEBC-FBE1CF9985DD}"/>
              </a:ext>
            </a:extLst>
          </p:cNvPr>
          <p:cNvSpPr/>
          <p:nvPr/>
        </p:nvSpPr>
        <p:spPr bwMode="white">
          <a:xfrm>
            <a:off x="3208389" y="4847350"/>
            <a:ext cx="437950" cy="29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4F19698-6D0B-4BA0-8A10-925EB8904471}"/>
              </a:ext>
            </a:extLst>
          </p:cNvPr>
          <p:cNvSpPr/>
          <p:nvPr/>
        </p:nvSpPr>
        <p:spPr bwMode="white">
          <a:xfrm>
            <a:off x="4398472" y="4847350"/>
            <a:ext cx="257057" cy="29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C73C29BA-FA22-4FE3-A8D5-F67D569BECF9}"/>
              </a:ext>
            </a:extLst>
          </p:cNvPr>
          <p:cNvSpPr/>
          <p:nvPr/>
        </p:nvSpPr>
        <p:spPr bwMode="white">
          <a:xfrm>
            <a:off x="6807199" y="5572710"/>
            <a:ext cx="247537" cy="27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472" y="1957181"/>
            <a:ext cx="599735" cy="29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2081131"/>
            <a:ext cx="276099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586" y="1957181"/>
            <a:ext cx="466512" cy="29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7024" y="1957181"/>
            <a:ext cx="409388" cy="29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6264" y="2691345"/>
            <a:ext cx="380826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3157" y="3825959"/>
            <a:ext cx="6236033" cy="164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1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3867" y="2700064"/>
            <a:ext cx="257057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2462" y="2700064"/>
            <a:ext cx="257057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9355" y="2700064"/>
            <a:ext cx="266578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7652" y="2700064"/>
            <a:ext cx="247537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5570" y="3529156"/>
            <a:ext cx="247537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0760" y="3529156"/>
            <a:ext cx="257057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FD0AA4-5F4E-48A6-B97C-9CA87544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43" y="2690905"/>
            <a:ext cx="4685714" cy="14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801" y="2605047"/>
            <a:ext cx="2400191" cy="9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12424" y="2564904"/>
            <a:ext cx="1675636" cy="98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2991" y="4034778"/>
            <a:ext cx="428429" cy="29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0727" y="4034778"/>
            <a:ext cx="466512" cy="29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431928"/>
            <a:ext cx="11520000" cy="3293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90736" y="641935"/>
            <a:ext cx="428429" cy="372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4207" y="1338779"/>
            <a:ext cx="447471" cy="27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9513" y="1978348"/>
            <a:ext cx="437950" cy="28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6009" y="1978348"/>
            <a:ext cx="380826" cy="28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7596" y="2617917"/>
            <a:ext cx="447471" cy="27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6753" y="3267032"/>
            <a:ext cx="447471" cy="27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30141" y="3267032"/>
            <a:ext cx="437950" cy="27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71497" y="3267032"/>
            <a:ext cx="437950" cy="27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>
            <a:extLst>
              <a:ext uri="{FF2B5EF4-FFF2-40B4-BE49-F238E27FC236}">
                <a16:creationId xmlns:a16="http://schemas.microsoft.com/office/drawing/2014/main" id="{46EC450A-57A6-CB34-BD17-06FF454A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573016"/>
            <a:ext cx="11520000" cy="314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C477D66A-DF8D-8D63-4ECB-9F5321DF2291}"/>
              </a:ext>
            </a:extLst>
          </p:cNvPr>
          <p:cNvSpPr/>
          <p:nvPr/>
        </p:nvSpPr>
        <p:spPr bwMode="white">
          <a:xfrm>
            <a:off x="3777682" y="4402047"/>
            <a:ext cx="437950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BD5A969D-2E51-3AA1-A51A-3E08AFF54EFF}"/>
              </a:ext>
            </a:extLst>
          </p:cNvPr>
          <p:cNvSpPr/>
          <p:nvPr/>
        </p:nvSpPr>
        <p:spPr bwMode="white">
          <a:xfrm>
            <a:off x="5510442" y="4402047"/>
            <a:ext cx="390347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56DC3647-4A0B-1AA1-1267-FF3751E4C3A1}"/>
              </a:ext>
            </a:extLst>
          </p:cNvPr>
          <p:cNvSpPr/>
          <p:nvPr/>
        </p:nvSpPr>
        <p:spPr bwMode="white">
          <a:xfrm>
            <a:off x="7252723" y="4402047"/>
            <a:ext cx="437950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FFA8BADC-AD42-D82C-6E83-9C149A17EEB7}"/>
              </a:ext>
            </a:extLst>
          </p:cNvPr>
          <p:cNvSpPr/>
          <p:nvPr/>
        </p:nvSpPr>
        <p:spPr bwMode="white">
          <a:xfrm>
            <a:off x="3777682" y="5040496"/>
            <a:ext cx="437950" cy="28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8FA92195-E2A7-C225-0E4B-3BE617F38848}"/>
              </a:ext>
            </a:extLst>
          </p:cNvPr>
          <p:cNvSpPr/>
          <p:nvPr/>
        </p:nvSpPr>
        <p:spPr bwMode="white">
          <a:xfrm>
            <a:off x="5510442" y="5040496"/>
            <a:ext cx="456991" cy="28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3C7C1C1-9859-0557-4440-B557397F28B4}"/>
              </a:ext>
            </a:extLst>
          </p:cNvPr>
          <p:cNvSpPr/>
          <p:nvPr/>
        </p:nvSpPr>
        <p:spPr bwMode="white">
          <a:xfrm>
            <a:off x="7252723" y="5040496"/>
            <a:ext cx="437950" cy="28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950A510E-2D0A-DAD7-7270-2AB23108A2B3}"/>
              </a:ext>
            </a:extLst>
          </p:cNvPr>
          <p:cNvSpPr/>
          <p:nvPr/>
        </p:nvSpPr>
        <p:spPr bwMode="white">
          <a:xfrm>
            <a:off x="1844987" y="6326924"/>
            <a:ext cx="437950" cy="28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8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1977340"/>
            <a:ext cx="447471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0297" y="3600189"/>
            <a:ext cx="276099" cy="21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7322" y="3600189"/>
            <a:ext cx="266578" cy="21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4347" y="3600189"/>
            <a:ext cx="266578" cy="21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11E235E9-AE81-499C-A904-D58281BE28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4223589"/>
            <a:ext cx="11520000" cy="86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DDB103DD-6170-4BFD-AD80-439FE44F0E95}"/>
              </a:ext>
            </a:extLst>
          </p:cNvPr>
          <p:cNvSpPr/>
          <p:nvPr/>
        </p:nvSpPr>
        <p:spPr bwMode="white">
          <a:xfrm>
            <a:off x="2495545" y="4568226"/>
            <a:ext cx="266578" cy="22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2447ED08-EFA4-490B-9446-A278AF7FB98A}"/>
              </a:ext>
            </a:extLst>
          </p:cNvPr>
          <p:cNvSpPr/>
          <p:nvPr/>
        </p:nvSpPr>
        <p:spPr bwMode="white">
          <a:xfrm>
            <a:off x="6113397" y="4568226"/>
            <a:ext cx="266578" cy="22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F033C9AC-BF2F-464D-B2B1-5CF9E2428BD8}"/>
              </a:ext>
            </a:extLst>
          </p:cNvPr>
          <p:cNvSpPr/>
          <p:nvPr/>
        </p:nvSpPr>
        <p:spPr bwMode="white">
          <a:xfrm>
            <a:off x="9150488" y="4616093"/>
            <a:ext cx="276099" cy="17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0694" y="1832308"/>
            <a:ext cx="428429" cy="37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1454" y="3070284"/>
            <a:ext cx="437950" cy="37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367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4599" y="1201890"/>
            <a:ext cx="428429" cy="37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5756" y="3062648"/>
            <a:ext cx="428429" cy="37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>
            <a:extLst>
              <a:ext uri="{FF2B5EF4-FFF2-40B4-BE49-F238E27FC236}">
                <a16:creationId xmlns:a16="http://schemas.microsoft.com/office/drawing/2014/main" id="{56FF7BC1-34BD-59B1-17FE-31A330479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221088"/>
            <a:ext cx="11520000" cy="1941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501957B-4890-8378-0378-8A2BB42D7D84}"/>
              </a:ext>
            </a:extLst>
          </p:cNvPr>
          <p:cNvSpPr/>
          <p:nvPr/>
        </p:nvSpPr>
        <p:spPr bwMode="white">
          <a:xfrm>
            <a:off x="1336235" y="4986356"/>
            <a:ext cx="428429" cy="373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2424082"/>
            <a:ext cx="447471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4033" y="2424082"/>
            <a:ext cx="428429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07900" y="2424082"/>
            <a:ext cx="447471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21289" y="2424082"/>
            <a:ext cx="437950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0578" y="3043695"/>
            <a:ext cx="437950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4033" y="3043695"/>
            <a:ext cx="437950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07900" y="3043695"/>
            <a:ext cx="437950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11768" y="3043695"/>
            <a:ext cx="247537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00165" y="3663307"/>
            <a:ext cx="437950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84925" y="3663307"/>
            <a:ext cx="447471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07900" y="3663307"/>
            <a:ext cx="247537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240330" y="3663307"/>
            <a:ext cx="418909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86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>
            <a:extLst>
              <a:ext uri="{FF2B5EF4-FFF2-40B4-BE49-F238E27FC236}">
                <a16:creationId xmlns:a16="http://schemas.microsoft.com/office/drawing/2014/main" id="{B1983039-24D7-4F83-9C49-7F526156B4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1916832"/>
            <a:ext cx="11520000" cy="385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6A07D84-98B1-4B56-9FE3-AF537C78FD62}"/>
              </a:ext>
            </a:extLst>
          </p:cNvPr>
          <p:cNvSpPr/>
          <p:nvPr/>
        </p:nvSpPr>
        <p:spPr bwMode="white">
          <a:xfrm>
            <a:off x="1670125" y="3175772"/>
            <a:ext cx="1456661" cy="93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00BDD6E-F845-4BEE-9833-368705C37A79}"/>
              </a:ext>
            </a:extLst>
          </p:cNvPr>
          <p:cNvSpPr/>
          <p:nvPr/>
        </p:nvSpPr>
        <p:spPr bwMode="white">
          <a:xfrm>
            <a:off x="2898290" y="3175772"/>
            <a:ext cx="7302347" cy="97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2022-11-08T02:00:00Z</dcterms:created>
  <dcterms:modified xsi:type="dcterms:W3CDTF">2022-11-19T14:10:42Z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