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FB8D6F-DA65-BE28-3164-026E69C52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1772816"/>
            <a:ext cx="3448050" cy="1219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2F11CA-91A9-DFCF-D59F-AC44C5684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3429000"/>
            <a:ext cx="857250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719960"/>
            <a:ext cx="11520000" cy="3768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5092" y="3162350"/>
            <a:ext cx="8159206" cy="49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>
            <a:extLst>
              <a:ext uri="{FF2B5EF4-FFF2-40B4-BE49-F238E27FC236}">
                <a16:creationId xmlns:a16="http://schemas.microsoft.com/office/drawing/2014/main" id="{097596A6-0CE0-42E8-1664-B307D3405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509120"/>
            <a:ext cx="11520000" cy="124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893F377B-9F18-EF30-484B-117B17DE183D}"/>
              </a:ext>
            </a:extLst>
          </p:cNvPr>
          <p:cNvSpPr/>
          <p:nvPr/>
        </p:nvSpPr>
        <p:spPr bwMode="white">
          <a:xfrm>
            <a:off x="5339070" y="4662373"/>
            <a:ext cx="3294148" cy="354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444134E8-DCE9-92AA-C19F-6C9701D3C214}"/>
              </a:ext>
            </a:extLst>
          </p:cNvPr>
          <p:cNvSpPr/>
          <p:nvPr/>
        </p:nvSpPr>
        <p:spPr bwMode="white">
          <a:xfrm>
            <a:off x="2044921" y="5323277"/>
            <a:ext cx="409388" cy="26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21AFABC1-0B7C-F9E5-8142-18B21545E3AA}"/>
              </a:ext>
            </a:extLst>
          </p:cNvPr>
          <p:cNvSpPr/>
          <p:nvPr/>
        </p:nvSpPr>
        <p:spPr bwMode="white">
          <a:xfrm>
            <a:off x="4577417" y="5323277"/>
            <a:ext cx="428429" cy="26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C85203F0-408E-9AAE-3263-2FA5D566B1D2}"/>
              </a:ext>
            </a:extLst>
          </p:cNvPr>
          <p:cNvSpPr/>
          <p:nvPr/>
        </p:nvSpPr>
        <p:spPr bwMode="white">
          <a:xfrm>
            <a:off x="7871566" y="5323277"/>
            <a:ext cx="418909" cy="26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1FA4E29C-8245-EB31-C8F5-8E02C34ED05D}"/>
              </a:ext>
            </a:extLst>
          </p:cNvPr>
          <p:cNvSpPr/>
          <p:nvPr/>
        </p:nvSpPr>
        <p:spPr bwMode="white">
          <a:xfrm>
            <a:off x="9328227" y="5323277"/>
            <a:ext cx="418909" cy="26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1007992"/>
            <a:ext cx="11520000" cy="2395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4.png">
            <a:extLst>
              <a:ext uri="{FF2B5EF4-FFF2-40B4-BE49-F238E27FC236}">
                <a16:creationId xmlns:a16="http://schemas.microsoft.com/office/drawing/2014/main" id="{1D74C2E2-AB78-822D-07ED-3964653B2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573016"/>
            <a:ext cx="11520000" cy="181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2FDA9ABC-21AA-524C-1161-150F72D66A26}"/>
              </a:ext>
            </a:extLst>
          </p:cNvPr>
          <p:cNvSpPr/>
          <p:nvPr/>
        </p:nvSpPr>
        <p:spPr bwMode="white">
          <a:xfrm>
            <a:off x="3106067" y="3069486"/>
            <a:ext cx="371305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E0962A3E-5D1F-6B3B-A133-ED5D6F5A4797}"/>
              </a:ext>
            </a:extLst>
          </p:cNvPr>
          <p:cNvSpPr/>
          <p:nvPr/>
        </p:nvSpPr>
        <p:spPr bwMode="white">
          <a:xfrm>
            <a:off x="4591290" y="3069486"/>
            <a:ext cx="390347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DB63FC28-9FF0-F234-AFCB-62242C5FD6BD}"/>
              </a:ext>
            </a:extLst>
          </p:cNvPr>
          <p:cNvSpPr/>
          <p:nvPr/>
        </p:nvSpPr>
        <p:spPr bwMode="white">
          <a:xfrm>
            <a:off x="6628712" y="2410953"/>
            <a:ext cx="437950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7A4DC83F-AC0B-EDBE-821E-73372672E8F8}"/>
              </a:ext>
            </a:extLst>
          </p:cNvPr>
          <p:cNvSpPr/>
          <p:nvPr/>
        </p:nvSpPr>
        <p:spPr bwMode="white">
          <a:xfrm>
            <a:off x="8456679" y="2410953"/>
            <a:ext cx="418909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>
            <a:extLst>
              <a:ext uri="{FF2B5EF4-FFF2-40B4-BE49-F238E27FC236}">
                <a16:creationId xmlns:a16="http://schemas.microsoft.com/office/drawing/2014/main" id="{637DBF5D-A2AE-B231-6058-995F5E7EF6A8}"/>
              </a:ext>
            </a:extLst>
          </p:cNvPr>
          <p:cNvSpPr/>
          <p:nvPr/>
        </p:nvSpPr>
        <p:spPr bwMode="white">
          <a:xfrm>
            <a:off x="10303687" y="2410953"/>
            <a:ext cx="399867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>
            <a:extLst>
              <a:ext uri="{FF2B5EF4-FFF2-40B4-BE49-F238E27FC236}">
                <a16:creationId xmlns:a16="http://schemas.microsoft.com/office/drawing/2014/main" id="{0EC8455A-A0F4-8975-A2F8-47ABB82C31A3}"/>
              </a:ext>
            </a:extLst>
          </p:cNvPr>
          <p:cNvSpPr/>
          <p:nvPr/>
        </p:nvSpPr>
        <p:spPr bwMode="white">
          <a:xfrm>
            <a:off x="1610589" y="5018083"/>
            <a:ext cx="399867" cy="24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>
            <a:extLst>
              <a:ext uri="{FF2B5EF4-FFF2-40B4-BE49-F238E27FC236}">
                <a16:creationId xmlns:a16="http://schemas.microsoft.com/office/drawing/2014/main" id="{330431A4-A65D-CB76-3F31-284B2A8AA8A4}"/>
              </a:ext>
            </a:extLst>
          </p:cNvPr>
          <p:cNvSpPr/>
          <p:nvPr/>
        </p:nvSpPr>
        <p:spPr bwMode="white">
          <a:xfrm>
            <a:off x="3076771" y="5027653"/>
            <a:ext cx="399867" cy="23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D550737-47A1-37F5-F06C-0E6A9C456DEE}"/>
              </a:ext>
            </a:extLst>
          </p:cNvPr>
          <p:cNvSpPr/>
          <p:nvPr/>
        </p:nvSpPr>
        <p:spPr bwMode="white">
          <a:xfrm>
            <a:off x="4600077" y="5018083"/>
            <a:ext cx="390347" cy="24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74949927-F6DB-BF3A-532F-A52B00EB5B6F}"/>
              </a:ext>
            </a:extLst>
          </p:cNvPr>
          <p:cNvSpPr/>
          <p:nvPr/>
        </p:nvSpPr>
        <p:spPr bwMode="white">
          <a:xfrm>
            <a:off x="6627977" y="4367324"/>
            <a:ext cx="428429" cy="25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>
            <a:extLst>
              <a:ext uri="{FF2B5EF4-FFF2-40B4-BE49-F238E27FC236}">
                <a16:creationId xmlns:a16="http://schemas.microsoft.com/office/drawing/2014/main" id="{2ACA589B-ED90-A3CC-C28B-A50E09975F0B}"/>
              </a:ext>
            </a:extLst>
          </p:cNvPr>
          <p:cNvSpPr/>
          <p:nvPr/>
        </p:nvSpPr>
        <p:spPr bwMode="white">
          <a:xfrm>
            <a:off x="8455944" y="4367324"/>
            <a:ext cx="418909" cy="25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4">
            <a:extLst>
              <a:ext uri="{FF2B5EF4-FFF2-40B4-BE49-F238E27FC236}">
                <a16:creationId xmlns:a16="http://schemas.microsoft.com/office/drawing/2014/main" id="{A4A96F17-6111-9785-0A09-5C6A848A7319}"/>
              </a:ext>
            </a:extLst>
          </p:cNvPr>
          <p:cNvSpPr/>
          <p:nvPr/>
        </p:nvSpPr>
        <p:spPr bwMode="white">
          <a:xfrm>
            <a:off x="10283911" y="4367324"/>
            <a:ext cx="409388" cy="25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5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27008" y="2795117"/>
            <a:ext cx="228495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27008" y="3395408"/>
            <a:ext cx="238016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0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9669" y="3746064"/>
            <a:ext cx="409388" cy="23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2380" y="4269756"/>
            <a:ext cx="361785" cy="24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5702" y="4269756"/>
            <a:ext cx="390347" cy="24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2022-11-19T14:04:45Z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