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A6A4C7-E849-7435-AC78-8E22129C1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916832"/>
            <a:ext cx="5562600" cy="12477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D969E75-442F-A2BD-3037-00F651E26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3443462"/>
            <a:ext cx="91059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1080000"/>
            <a:ext cx="11520000" cy="1055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E36C1B96-DBBB-264D-2FAB-0F1220A0D7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988840"/>
            <a:ext cx="11520000" cy="320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7C6FC8E8-204D-DACA-B66C-40F0A1317B91}"/>
              </a:ext>
            </a:extLst>
          </p:cNvPr>
          <p:cNvSpPr/>
          <p:nvPr/>
        </p:nvSpPr>
        <p:spPr bwMode="white">
          <a:xfrm>
            <a:off x="5190897" y="3619276"/>
            <a:ext cx="5388694" cy="95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3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26545" y="2139267"/>
            <a:ext cx="257057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36066" y="2692758"/>
            <a:ext cx="238016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36066" y="3236706"/>
            <a:ext cx="238016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69421" y="3780654"/>
            <a:ext cx="342743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5586" y="4525004"/>
            <a:ext cx="238016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59966" y="4525004"/>
            <a:ext cx="238016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2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214743" y="4365415"/>
            <a:ext cx="752132" cy="36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09090" y="4365415"/>
            <a:ext cx="761652" cy="352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46180" y="4374938"/>
            <a:ext cx="454075" cy="422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50049" y="4374938"/>
            <a:ext cx="409388" cy="342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7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3482250"/>
            <a:ext cx="1542347" cy="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03702" y="3005613"/>
            <a:ext cx="95206" cy="953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6360" y="3005613"/>
            <a:ext cx="571077" cy="92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2022-11-19T14:05:36Z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