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31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A8491C8-017E-BA69-966D-BAB05CE19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4137" y="2285340"/>
            <a:ext cx="6943725" cy="113347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6E39A0F-9F6E-879B-E0E9-DA6139021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2725" y="3573016"/>
            <a:ext cx="6686550" cy="9620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942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38644" y="3765072"/>
            <a:ext cx="2494413" cy="437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90314" y="3755550"/>
            <a:ext cx="723570" cy="466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71008" y="3765072"/>
            <a:ext cx="5779041" cy="514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g_16777215" descr="2.png">
            <a:extLst>
              <a:ext uri="{FF2B5EF4-FFF2-40B4-BE49-F238E27FC236}">
                <a16:creationId xmlns:a16="http://schemas.microsoft.com/office/drawing/2014/main" id="{8C1BDE02-7F98-F55C-8B39-883B27A7E5B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727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8" name="Rectangle 2">
            <a:extLst>
              <a:ext uri="{FF2B5EF4-FFF2-40B4-BE49-F238E27FC236}">
                <a16:creationId xmlns:a16="http://schemas.microsoft.com/office/drawing/2014/main" id="{9F41BDC8-2166-57DB-59DC-52CAC9FE6F91}"/>
              </a:ext>
            </a:extLst>
          </p:cNvPr>
          <p:cNvSpPr/>
          <p:nvPr/>
        </p:nvSpPr>
        <p:spPr bwMode="white">
          <a:xfrm>
            <a:off x="2711625" y="1844824"/>
            <a:ext cx="648072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9" name="Rectangle 2">
            <a:extLst>
              <a:ext uri="{FF2B5EF4-FFF2-40B4-BE49-F238E27FC236}">
                <a16:creationId xmlns:a16="http://schemas.microsoft.com/office/drawing/2014/main" id="{A1E23B27-0F41-9404-B5DB-692FC59B68D0}"/>
              </a:ext>
            </a:extLst>
          </p:cNvPr>
          <p:cNvSpPr/>
          <p:nvPr/>
        </p:nvSpPr>
        <p:spPr bwMode="white">
          <a:xfrm>
            <a:off x="1199456" y="2492896"/>
            <a:ext cx="1584176" cy="1728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0" name="Rectangle 2">
            <a:extLst>
              <a:ext uri="{FF2B5EF4-FFF2-40B4-BE49-F238E27FC236}">
                <a16:creationId xmlns:a16="http://schemas.microsoft.com/office/drawing/2014/main" id="{91188ABC-A296-A987-EBCC-039CBA600D07}"/>
              </a:ext>
            </a:extLst>
          </p:cNvPr>
          <p:cNvSpPr/>
          <p:nvPr/>
        </p:nvSpPr>
        <p:spPr bwMode="white">
          <a:xfrm>
            <a:off x="5447928" y="1916832"/>
            <a:ext cx="648072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1" name="Rectangle 2">
            <a:extLst>
              <a:ext uri="{FF2B5EF4-FFF2-40B4-BE49-F238E27FC236}">
                <a16:creationId xmlns:a16="http://schemas.microsoft.com/office/drawing/2014/main" id="{54BBBDFB-000B-CEF0-58D1-AA755E4DECBF}"/>
              </a:ext>
            </a:extLst>
          </p:cNvPr>
          <p:cNvSpPr/>
          <p:nvPr/>
        </p:nvSpPr>
        <p:spPr bwMode="white">
          <a:xfrm>
            <a:off x="4007768" y="2492896"/>
            <a:ext cx="1584176" cy="1728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2" name="Rectangle 2">
            <a:extLst>
              <a:ext uri="{FF2B5EF4-FFF2-40B4-BE49-F238E27FC236}">
                <a16:creationId xmlns:a16="http://schemas.microsoft.com/office/drawing/2014/main" id="{73409B70-EACD-3E1C-999C-6895F7A325F8}"/>
              </a:ext>
            </a:extLst>
          </p:cNvPr>
          <p:cNvSpPr/>
          <p:nvPr/>
        </p:nvSpPr>
        <p:spPr bwMode="white">
          <a:xfrm>
            <a:off x="8184232" y="1772816"/>
            <a:ext cx="648072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3" name="Rectangle 2">
            <a:extLst>
              <a:ext uri="{FF2B5EF4-FFF2-40B4-BE49-F238E27FC236}">
                <a16:creationId xmlns:a16="http://schemas.microsoft.com/office/drawing/2014/main" id="{A3942E45-9338-4FAC-F388-EEB5948BA54B}"/>
              </a:ext>
            </a:extLst>
          </p:cNvPr>
          <p:cNvSpPr/>
          <p:nvPr/>
        </p:nvSpPr>
        <p:spPr bwMode="white">
          <a:xfrm>
            <a:off x="6744072" y="2348880"/>
            <a:ext cx="1584176" cy="1728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4" name="Rectangle 2">
            <a:extLst>
              <a:ext uri="{FF2B5EF4-FFF2-40B4-BE49-F238E27FC236}">
                <a16:creationId xmlns:a16="http://schemas.microsoft.com/office/drawing/2014/main" id="{6B8B26E4-BF4A-12B9-380A-44C7C0D2B98F}"/>
              </a:ext>
            </a:extLst>
          </p:cNvPr>
          <p:cNvSpPr/>
          <p:nvPr/>
        </p:nvSpPr>
        <p:spPr bwMode="white">
          <a:xfrm>
            <a:off x="10920536" y="1772816"/>
            <a:ext cx="648072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5" name="Rectangle 2">
            <a:extLst>
              <a:ext uri="{FF2B5EF4-FFF2-40B4-BE49-F238E27FC236}">
                <a16:creationId xmlns:a16="http://schemas.microsoft.com/office/drawing/2014/main" id="{F38FAD90-410F-243F-A067-29B05014727B}"/>
              </a:ext>
            </a:extLst>
          </p:cNvPr>
          <p:cNvSpPr/>
          <p:nvPr/>
        </p:nvSpPr>
        <p:spPr bwMode="white">
          <a:xfrm>
            <a:off x="9336360" y="2492896"/>
            <a:ext cx="1584176" cy="1728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g_16777215" descr="3.png">
            <a:extLst>
              <a:ext uri="{FF2B5EF4-FFF2-40B4-BE49-F238E27FC236}">
                <a16:creationId xmlns:a16="http://schemas.microsoft.com/office/drawing/2014/main" id="{512D154A-E857-BF31-7EC6-4346BFA2712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759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Rectangle 2">
            <a:extLst>
              <a:ext uri="{FF2B5EF4-FFF2-40B4-BE49-F238E27FC236}">
                <a16:creationId xmlns:a16="http://schemas.microsoft.com/office/drawing/2014/main" id="{4AC3FB23-ABF2-5152-7958-930EDC4CA32C}"/>
              </a:ext>
            </a:extLst>
          </p:cNvPr>
          <p:cNvSpPr/>
          <p:nvPr/>
        </p:nvSpPr>
        <p:spPr bwMode="white">
          <a:xfrm>
            <a:off x="1919536" y="3068960"/>
            <a:ext cx="360040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2">
            <a:extLst>
              <a:ext uri="{FF2B5EF4-FFF2-40B4-BE49-F238E27FC236}">
                <a16:creationId xmlns:a16="http://schemas.microsoft.com/office/drawing/2014/main" id="{BD6F2990-5E0A-5EEB-F01D-B6EFAD991596}"/>
              </a:ext>
            </a:extLst>
          </p:cNvPr>
          <p:cNvSpPr/>
          <p:nvPr/>
        </p:nvSpPr>
        <p:spPr bwMode="white">
          <a:xfrm>
            <a:off x="3575720" y="2132856"/>
            <a:ext cx="720080" cy="1152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2">
            <a:extLst>
              <a:ext uri="{FF2B5EF4-FFF2-40B4-BE49-F238E27FC236}">
                <a16:creationId xmlns:a16="http://schemas.microsoft.com/office/drawing/2014/main" id="{A83B9E2D-6C4A-A007-8614-8316093BF2C5}"/>
              </a:ext>
            </a:extLst>
          </p:cNvPr>
          <p:cNvSpPr/>
          <p:nvPr/>
        </p:nvSpPr>
        <p:spPr bwMode="white">
          <a:xfrm>
            <a:off x="3215680" y="2492896"/>
            <a:ext cx="648072" cy="648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2">
            <a:extLst>
              <a:ext uri="{FF2B5EF4-FFF2-40B4-BE49-F238E27FC236}">
                <a16:creationId xmlns:a16="http://schemas.microsoft.com/office/drawing/2014/main" id="{38881D6F-DA32-2A23-1DE3-9F6379AAB3FA}"/>
              </a:ext>
            </a:extLst>
          </p:cNvPr>
          <p:cNvSpPr/>
          <p:nvPr/>
        </p:nvSpPr>
        <p:spPr bwMode="white">
          <a:xfrm>
            <a:off x="5519936" y="3068960"/>
            <a:ext cx="360040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2">
            <a:extLst>
              <a:ext uri="{FF2B5EF4-FFF2-40B4-BE49-F238E27FC236}">
                <a16:creationId xmlns:a16="http://schemas.microsoft.com/office/drawing/2014/main" id="{8569A29E-4AF8-0718-CC32-2ECB8CBDA63E}"/>
              </a:ext>
            </a:extLst>
          </p:cNvPr>
          <p:cNvSpPr/>
          <p:nvPr/>
        </p:nvSpPr>
        <p:spPr bwMode="white">
          <a:xfrm>
            <a:off x="6816080" y="2420888"/>
            <a:ext cx="720080" cy="864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2">
            <a:extLst>
              <a:ext uri="{FF2B5EF4-FFF2-40B4-BE49-F238E27FC236}">
                <a16:creationId xmlns:a16="http://schemas.microsoft.com/office/drawing/2014/main" id="{1887C82B-9042-E152-F9F1-A897989F59FB}"/>
              </a:ext>
            </a:extLst>
          </p:cNvPr>
          <p:cNvSpPr/>
          <p:nvPr/>
        </p:nvSpPr>
        <p:spPr bwMode="white">
          <a:xfrm>
            <a:off x="7320136" y="2132856"/>
            <a:ext cx="576064" cy="1080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">
            <a:extLst>
              <a:ext uri="{FF2B5EF4-FFF2-40B4-BE49-F238E27FC236}">
                <a16:creationId xmlns:a16="http://schemas.microsoft.com/office/drawing/2014/main" id="{0D038FA4-5E78-5423-326A-C74400D0D213}"/>
              </a:ext>
            </a:extLst>
          </p:cNvPr>
          <p:cNvSpPr/>
          <p:nvPr/>
        </p:nvSpPr>
        <p:spPr bwMode="white">
          <a:xfrm>
            <a:off x="9192344" y="3053970"/>
            <a:ext cx="360040" cy="315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>
            <a:extLst>
              <a:ext uri="{FF2B5EF4-FFF2-40B4-BE49-F238E27FC236}">
                <a16:creationId xmlns:a16="http://schemas.microsoft.com/office/drawing/2014/main" id="{E30FFA8B-137B-0A26-FD5E-B2235E39072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260648"/>
            <a:ext cx="11520000" cy="35252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5.png">
            <a:extLst>
              <a:ext uri="{FF2B5EF4-FFF2-40B4-BE49-F238E27FC236}">
                <a16:creationId xmlns:a16="http://schemas.microsoft.com/office/drawing/2014/main" id="{D8427D83-B5DE-8729-77C5-083BF20EDC2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416" y="3789040"/>
            <a:ext cx="11520000" cy="18842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1B264FBA-E700-36DC-A573-6CC35D9B2E61}"/>
              </a:ext>
            </a:extLst>
          </p:cNvPr>
          <p:cNvSpPr/>
          <p:nvPr/>
        </p:nvSpPr>
        <p:spPr bwMode="white">
          <a:xfrm>
            <a:off x="1343472" y="4437112"/>
            <a:ext cx="7056784" cy="1224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9</cp:revision>
  <dcterms:created xsi:type="dcterms:W3CDTF">2022-11-08T02:00:00Z</dcterms:created>
  <dcterms:modified xsi:type="dcterms:W3CDTF">2022-11-19T13:58:48Z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