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9CE931-DB55-084C-A1E8-7439CFDA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204864"/>
            <a:ext cx="6962775" cy="11620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ECBD63-FF6C-BFE1-2D99-A127C7DC5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3645024"/>
            <a:ext cx="94773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1.png">
            <a:extLst>
              <a:ext uri="{FF2B5EF4-FFF2-40B4-BE49-F238E27FC236}">
                <a16:creationId xmlns:a16="http://schemas.microsoft.com/office/drawing/2014/main" id="{51DFA376-F63E-14EC-CCEE-48C3EF378B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62" y="1052736"/>
            <a:ext cx="11520000" cy="2898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8CA65787-90CB-4636-82DA-5A285EA3C67D}"/>
              </a:ext>
            </a:extLst>
          </p:cNvPr>
          <p:cNvSpPr/>
          <p:nvPr/>
        </p:nvSpPr>
        <p:spPr bwMode="white">
          <a:xfrm>
            <a:off x="2711624" y="17008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AD369D57-7ECC-2B9D-E126-33901489B029}"/>
              </a:ext>
            </a:extLst>
          </p:cNvPr>
          <p:cNvSpPr/>
          <p:nvPr/>
        </p:nvSpPr>
        <p:spPr bwMode="white">
          <a:xfrm>
            <a:off x="1127448" y="2348880"/>
            <a:ext cx="165618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003A107C-0BD8-A14D-98F2-8D8E6ACD7F7B}"/>
              </a:ext>
            </a:extLst>
          </p:cNvPr>
          <p:cNvSpPr/>
          <p:nvPr/>
        </p:nvSpPr>
        <p:spPr bwMode="white">
          <a:xfrm>
            <a:off x="5447928" y="17008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8FCF9FCD-5810-E556-D06E-E3118F69CB53}"/>
              </a:ext>
            </a:extLst>
          </p:cNvPr>
          <p:cNvSpPr/>
          <p:nvPr/>
        </p:nvSpPr>
        <p:spPr bwMode="white">
          <a:xfrm>
            <a:off x="4007768" y="2276872"/>
            <a:ext cx="165618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E70A5D2C-CEEC-6FB3-20E7-546E37A304BB}"/>
              </a:ext>
            </a:extLst>
          </p:cNvPr>
          <p:cNvSpPr/>
          <p:nvPr/>
        </p:nvSpPr>
        <p:spPr bwMode="white">
          <a:xfrm>
            <a:off x="8184232" y="1700808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2A23821B-C8CD-8198-F9CE-B6756A86D2CF}"/>
              </a:ext>
            </a:extLst>
          </p:cNvPr>
          <p:cNvSpPr/>
          <p:nvPr/>
        </p:nvSpPr>
        <p:spPr bwMode="white">
          <a:xfrm>
            <a:off x="6672064" y="2348880"/>
            <a:ext cx="165618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51433094-8DBD-91E4-084E-8E64BA5BC1F9}"/>
              </a:ext>
            </a:extLst>
          </p:cNvPr>
          <p:cNvSpPr/>
          <p:nvPr/>
        </p:nvSpPr>
        <p:spPr bwMode="white">
          <a:xfrm>
            <a:off x="10920536" y="1772816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83FDC031-835B-9D9F-60AF-091948FE57AA}"/>
              </a:ext>
            </a:extLst>
          </p:cNvPr>
          <p:cNvSpPr/>
          <p:nvPr/>
        </p:nvSpPr>
        <p:spPr bwMode="white">
          <a:xfrm>
            <a:off x="9408368" y="2348880"/>
            <a:ext cx="165618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1007992"/>
            <a:ext cx="11520000" cy="15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1174" y="2055264"/>
            <a:ext cx="42842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4067" y="2055264"/>
            <a:ext cx="41890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7786" y="2055264"/>
            <a:ext cx="428429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9587" y="2055264"/>
            <a:ext cx="390347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14744" y="2055264"/>
            <a:ext cx="418909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43CD6A96-2EE3-73C3-1CCD-4B4DF47A5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852936"/>
            <a:ext cx="11520000" cy="246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CA1B83FE-99F5-5F71-FC15-0ECE2CED3016}"/>
              </a:ext>
            </a:extLst>
          </p:cNvPr>
          <p:cNvSpPr/>
          <p:nvPr/>
        </p:nvSpPr>
        <p:spPr bwMode="white">
          <a:xfrm>
            <a:off x="1164863" y="3864251"/>
            <a:ext cx="437950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BE6684CC-EC80-C5F6-04F4-B313C1CD737E}"/>
              </a:ext>
            </a:extLst>
          </p:cNvPr>
          <p:cNvSpPr/>
          <p:nvPr/>
        </p:nvSpPr>
        <p:spPr bwMode="white">
          <a:xfrm>
            <a:off x="4754152" y="3873791"/>
            <a:ext cx="456991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BB1C2229-E367-5BFC-2FC5-FD2234574729}"/>
              </a:ext>
            </a:extLst>
          </p:cNvPr>
          <p:cNvSpPr/>
          <p:nvPr/>
        </p:nvSpPr>
        <p:spPr bwMode="white">
          <a:xfrm>
            <a:off x="9086053" y="3873791"/>
            <a:ext cx="447471" cy="26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8D5740E3-E131-1C32-7516-5C42F7EF4593}"/>
              </a:ext>
            </a:extLst>
          </p:cNvPr>
          <p:cNvSpPr/>
          <p:nvPr/>
        </p:nvSpPr>
        <p:spPr bwMode="white">
          <a:xfrm>
            <a:off x="1888433" y="4741996"/>
            <a:ext cx="437950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6470B810-E750-31FA-E6E7-EFBC45380493}"/>
              </a:ext>
            </a:extLst>
          </p:cNvPr>
          <p:cNvSpPr/>
          <p:nvPr/>
        </p:nvSpPr>
        <p:spPr bwMode="white">
          <a:xfrm>
            <a:off x="5515805" y="4741996"/>
            <a:ext cx="409388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7EA6E0B-325A-3534-FDE8-171D6066A7AB}"/>
              </a:ext>
            </a:extLst>
          </p:cNvPr>
          <p:cNvSpPr/>
          <p:nvPr/>
        </p:nvSpPr>
        <p:spPr bwMode="white">
          <a:xfrm>
            <a:off x="9086053" y="4741996"/>
            <a:ext cx="437950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04664"/>
            <a:ext cx="11520000" cy="358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9880" y="1349143"/>
            <a:ext cx="456991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575" y="1463626"/>
            <a:ext cx="266578" cy="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6062" y="1349143"/>
            <a:ext cx="247537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8608" y="1349143"/>
            <a:ext cx="447471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922" y="3400286"/>
            <a:ext cx="437950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0095" y="3524309"/>
            <a:ext cx="266578" cy="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28938" y="3400286"/>
            <a:ext cx="409388" cy="286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66690" y="3400286"/>
            <a:ext cx="409388" cy="276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>
            <a:extLst>
              <a:ext uri="{FF2B5EF4-FFF2-40B4-BE49-F238E27FC236}">
                <a16:creationId xmlns:a16="http://schemas.microsoft.com/office/drawing/2014/main" id="{9076789F-EFBD-A6C0-8607-EF294CEAF1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221088"/>
            <a:ext cx="11520000" cy="2300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A7A392B9-DA7E-66CA-B179-28804109D48A}"/>
              </a:ext>
            </a:extLst>
          </p:cNvPr>
          <p:cNvSpPr/>
          <p:nvPr/>
        </p:nvSpPr>
        <p:spPr bwMode="white">
          <a:xfrm>
            <a:off x="1947969" y="4908434"/>
            <a:ext cx="6255074" cy="180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483970"/>
            <a:ext cx="7183565" cy="202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