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4F5BDB-7443-528B-E73D-DA7186F9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266950"/>
            <a:ext cx="6962775" cy="11620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34CCA5-62F1-E4EC-BB75-2CF23602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1" y="3573016"/>
            <a:ext cx="753427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83" y="1007992"/>
            <a:ext cx="11520000" cy="894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A8A950B0-9DA5-090D-B9E1-B7899B0D25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916832"/>
            <a:ext cx="11520000" cy="3603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233E18D-C0AB-D83A-2DA9-12C18D7D3391}"/>
              </a:ext>
            </a:extLst>
          </p:cNvPr>
          <p:cNvSpPr/>
          <p:nvPr/>
        </p:nvSpPr>
        <p:spPr bwMode="white">
          <a:xfrm>
            <a:off x="1167814" y="4252503"/>
            <a:ext cx="390347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669A541-5E65-4F51-DBB6-8EC66BCF5FDA}"/>
              </a:ext>
            </a:extLst>
          </p:cNvPr>
          <p:cNvSpPr/>
          <p:nvPr/>
        </p:nvSpPr>
        <p:spPr bwMode="white">
          <a:xfrm>
            <a:off x="2281732" y="4252503"/>
            <a:ext cx="399867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06CB952-7FD1-260B-7B8C-526DE8EA483E}"/>
              </a:ext>
            </a:extLst>
          </p:cNvPr>
          <p:cNvSpPr/>
          <p:nvPr/>
        </p:nvSpPr>
        <p:spPr bwMode="white">
          <a:xfrm>
            <a:off x="3348046" y="4252503"/>
            <a:ext cx="399867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FDBF6CD-75AC-AFFE-6AF0-4A405D908B52}"/>
              </a:ext>
            </a:extLst>
          </p:cNvPr>
          <p:cNvSpPr/>
          <p:nvPr/>
        </p:nvSpPr>
        <p:spPr bwMode="white">
          <a:xfrm>
            <a:off x="1015484" y="5072372"/>
            <a:ext cx="675966" cy="31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7458A7E-B954-3DE1-8156-70ECA8237DE9}"/>
              </a:ext>
            </a:extLst>
          </p:cNvPr>
          <p:cNvSpPr/>
          <p:nvPr/>
        </p:nvSpPr>
        <p:spPr bwMode="white">
          <a:xfrm>
            <a:off x="2110360" y="5072372"/>
            <a:ext cx="685487" cy="31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B7EBFB48-D9A1-3C77-DD6E-539178425B21}"/>
              </a:ext>
            </a:extLst>
          </p:cNvPr>
          <p:cNvSpPr/>
          <p:nvPr/>
        </p:nvSpPr>
        <p:spPr bwMode="white">
          <a:xfrm>
            <a:off x="3357566" y="5072372"/>
            <a:ext cx="361785" cy="30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6FC328DB-F419-9E78-E0EE-F36B9C5FBC0C}"/>
              </a:ext>
            </a:extLst>
          </p:cNvPr>
          <p:cNvSpPr/>
          <p:nvPr/>
        </p:nvSpPr>
        <p:spPr bwMode="white">
          <a:xfrm>
            <a:off x="7032542" y="4262037"/>
            <a:ext cx="390347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98E6CF5-46E5-F2C5-164C-3FFCA884C171}"/>
              </a:ext>
            </a:extLst>
          </p:cNvPr>
          <p:cNvSpPr/>
          <p:nvPr/>
        </p:nvSpPr>
        <p:spPr bwMode="white">
          <a:xfrm>
            <a:off x="8127418" y="4262037"/>
            <a:ext cx="399867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3A3C819-F17F-077A-6A27-4A699479A4DF}"/>
              </a:ext>
            </a:extLst>
          </p:cNvPr>
          <p:cNvSpPr/>
          <p:nvPr/>
        </p:nvSpPr>
        <p:spPr bwMode="white">
          <a:xfrm>
            <a:off x="9193732" y="4262037"/>
            <a:ext cx="399867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F39B01-C31D-9B86-BE22-A81248847A5F}"/>
              </a:ext>
            </a:extLst>
          </p:cNvPr>
          <p:cNvSpPr/>
          <p:nvPr/>
        </p:nvSpPr>
        <p:spPr bwMode="white">
          <a:xfrm>
            <a:off x="6727880" y="5072372"/>
            <a:ext cx="942545" cy="31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7ECF-ED23-A8D4-5A84-28F3614FBDB8}"/>
              </a:ext>
            </a:extLst>
          </p:cNvPr>
          <p:cNvSpPr/>
          <p:nvPr/>
        </p:nvSpPr>
        <p:spPr bwMode="white">
          <a:xfrm>
            <a:off x="7984608" y="5072372"/>
            <a:ext cx="685487" cy="314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1F00F64-B96E-8F4C-0350-340B945D64B6}"/>
              </a:ext>
            </a:extLst>
          </p:cNvPr>
          <p:cNvSpPr/>
          <p:nvPr/>
        </p:nvSpPr>
        <p:spPr bwMode="white">
          <a:xfrm>
            <a:off x="9250856" y="5072372"/>
            <a:ext cx="371305" cy="30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3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2066" y="3520467"/>
            <a:ext cx="437950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3239" y="3558599"/>
            <a:ext cx="266578" cy="209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3520" y="3520467"/>
            <a:ext cx="437950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1272" y="3520467"/>
            <a:ext cx="447471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89190" y="3520467"/>
            <a:ext cx="437950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60363" y="3634864"/>
            <a:ext cx="266578" cy="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41123" y="3520467"/>
            <a:ext cx="447471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88396" y="3520467"/>
            <a:ext cx="447471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005689"/>
            <a:ext cx="409388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0876" y="2005689"/>
            <a:ext cx="409388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892" y="2005689"/>
            <a:ext cx="418909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97520" y="2005689"/>
            <a:ext cx="418909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8380" y="2654625"/>
            <a:ext cx="390347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0876" y="2654625"/>
            <a:ext cx="409388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2892" y="2654625"/>
            <a:ext cx="418909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97520" y="2654625"/>
            <a:ext cx="418909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935984"/>
            <a:ext cx="11520000" cy="2535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5712E07C-A814-928C-A814-2A2488077D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501008"/>
            <a:ext cx="11520000" cy="2420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6FCBBD37-0F8C-C339-0BDA-F2D6F5AD4A8B}"/>
              </a:ext>
            </a:extLst>
          </p:cNvPr>
          <p:cNvSpPr/>
          <p:nvPr/>
        </p:nvSpPr>
        <p:spPr bwMode="white">
          <a:xfrm>
            <a:off x="6429250" y="4215654"/>
            <a:ext cx="5160198" cy="180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B4E6472-AA84-B110-E028-D9F1676BA84F}"/>
              </a:ext>
            </a:extLst>
          </p:cNvPr>
          <p:cNvSpPr/>
          <p:nvPr/>
        </p:nvSpPr>
        <p:spPr bwMode="white">
          <a:xfrm>
            <a:off x="1554671" y="4406227"/>
            <a:ext cx="437950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D3AD0580-D180-F921-1882-D59914CF82D6}"/>
              </a:ext>
            </a:extLst>
          </p:cNvPr>
          <p:cNvSpPr/>
          <p:nvPr/>
        </p:nvSpPr>
        <p:spPr bwMode="white">
          <a:xfrm>
            <a:off x="2325845" y="4530100"/>
            <a:ext cx="266578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CDE0505C-EE3F-73D6-A4A2-55F032578466}"/>
              </a:ext>
            </a:extLst>
          </p:cNvPr>
          <p:cNvSpPr/>
          <p:nvPr/>
        </p:nvSpPr>
        <p:spPr bwMode="white">
          <a:xfrm>
            <a:off x="2916126" y="4406227"/>
            <a:ext cx="437950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A08B596B-DC55-4ECB-FD24-41122C909DD1}"/>
              </a:ext>
            </a:extLst>
          </p:cNvPr>
          <p:cNvSpPr/>
          <p:nvPr/>
        </p:nvSpPr>
        <p:spPr bwMode="white">
          <a:xfrm>
            <a:off x="3991960" y="4406227"/>
            <a:ext cx="409388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FB669E92-5D96-AFA9-2BD1-697667F4B648}"/>
              </a:ext>
            </a:extLst>
          </p:cNvPr>
          <p:cNvSpPr/>
          <p:nvPr/>
        </p:nvSpPr>
        <p:spPr bwMode="white">
          <a:xfrm>
            <a:off x="4877382" y="4377641"/>
            <a:ext cx="390347" cy="32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