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3" r:id="rId5"/>
    <p:sldId id="264" r:id="rId6"/>
    <p:sldId id="265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8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30826CF-C5F2-F20F-B059-CF155C278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592" y="2132856"/>
            <a:ext cx="7334250" cy="10191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D03F9CE-669D-0897-E041-FE7956C35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637" y="3401434"/>
            <a:ext cx="8086725" cy="1076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952" y="791968"/>
            <a:ext cx="11520000" cy="1142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.png">
            <a:extLst>
              <a:ext uri="{FF2B5EF4-FFF2-40B4-BE49-F238E27FC236}">
                <a16:creationId xmlns:a16="http://schemas.microsoft.com/office/drawing/2014/main" id="{6105A6BA-D343-F81F-9412-29D76181AE7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772816"/>
            <a:ext cx="11520000" cy="40983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B4A19B37-2191-F1C0-BD7C-51EF9745C522}"/>
              </a:ext>
            </a:extLst>
          </p:cNvPr>
          <p:cNvSpPr/>
          <p:nvPr/>
        </p:nvSpPr>
        <p:spPr bwMode="white">
          <a:xfrm>
            <a:off x="5257541" y="2592492"/>
            <a:ext cx="1866049" cy="352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3313CDA1-78FC-75CF-9689-81B24C6AD9E7}"/>
              </a:ext>
            </a:extLst>
          </p:cNvPr>
          <p:cNvSpPr/>
          <p:nvPr/>
        </p:nvSpPr>
        <p:spPr bwMode="white">
          <a:xfrm>
            <a:off x="5343227" y="3316857"/>
            <a:ext cx="409388" cy="352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C200A79D-F1D1-C1BA-749C-AF8D83E90945}"/>
              </a:ext>
            </a:extLst>
          </p:cNvPr>
          <p:cNvSpPr/>
          <p:nvPr/>
        </p:nvSpPr>
        <p:spPr bwMode="white">
          <a:xfrm>
            <a:off x="7466335" y="4031691"/>
            <a:ext cx="409388" cy="352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>
            <a:extLst>
              <a:ext uri="{FF2B5EF4-FFF2-40B4-BE49-F238E27FC236}">
                <a16:creationId xmlns:a16="http://schemas.microsoft.com/office/drawing/2014/main" id="{0740AA9B-652A-18EA-2DAD-1E970100F088}"/>
              </a:ext>
            </a:extLst>
          </p:cNvPr>
          <p:cNvSpPr/>
          <p:nvPr/>
        </p:nvSpPr>
        <p:spPr bwMode="white">
          <a:xfrm>
            <a:off x="5447955" y="4756057"/>
            <a:ext cx="409388" cy="352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>
            <a:extLst>
              <a:ext uri="{FF2B5EF4-FFF2-40B4-BE49-F238E27FC236}">
                <a16:creationId xmlns:a16="http://schemas.microsoft.com/office/drawing/2014/main" id="{1A24F9E2-BDA1-3B7E-3DD3-5C1214C67D32}"/>
              </a:ext>
            </a:extLst>
          </p:cNvPr>
          <p:cNvSpPr/>
          <p:nvPr/>
        </p:nvSpPr>
        <p:spPr bwMode="white">
          <a:xfrm>
            <a:off x="8494566" y="4756057"/>
            <a:ext cx="409388" cy="352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624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05223" y="3718536"/>
            <a:ext cx="675966" cy="304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09223" y="3718536"/>
            <a:ext cx="980628" cy="314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36859" y="3709011"/>
            <a:ext cx="675966" cy="323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55041" y="3718536"/>
            <a:ext cx="675966" cy="304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592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1814876" y="4053281"/>
            <a:ext cx="314181" cy="257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33256" y="4053281"/>
            <a:ext cx="323702" cy="257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937322" y="3996102"/>
            <a:ext cx="428429" cy="362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108033" y="4053281"/>
            <a:ext cx="314181" cy="257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269223" y="3996102"/>
            <a:ext cx="437950" cy="362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994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57090" y="3174938"/>
            <a:ext cx="322686" cy="398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51784" y="3140968"/>
            <a:ext cx="360040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>
            <a:extLst>
              <a:ext uri="{FF2B5EF4-FFF2-40B4-BE49-F238E27FC236}">
                <a16:creationId xmlns:a16="http://schemas.microsoft.com/office/drawing/2014/main" id="{B3458A56-54D9-936B-9F28-53900D2FC5B8}"/>
              </a:ext>
            </a:extLst>
          </p:cNvPr>
          <p:cNvSpPr/>
          <p:nvPr/>
        </p:nvSpPr>
        <p:spPr bwMode="white">
          <a:xfrm>
            <a:off x="3719736" y="4293096"/>
            <a:ext cx="360040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>
            <a:extLst>
              <a:ext uri="{FF2B5EF4-FFF2-40B4-BE49-F238E27FC236}">
                <a16:creationId xmlns:a16="http://schemas.microsoft.com/office/drawing/2014/main" id="{E00E63AD-8F5E-4378-8E81-09E498524982}"/>
              </a:ext>
            </a:extLst>
          </p:cNvPr>
          <p:cNvSpPr/>
          <p:nvPr/>
        </p:nvSpPr>
        <p:spPr bwMode="white">
          <a:xfrm>
            <a:off x="3575720" y="4005064"/>
            <a:ext cx="360040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3">
            <a:extLst>
              <a:ext uri="{FF2B5EF4-FFF2-40B4-BE49-F238E27FC236}">
                <a16:creationId xmlns:a16="http://schemas.microsoft.com/office/drawing/2014/main" id="{D64C3468-E5BD-7128-1711-A698C6DD873C}"/>
              </a:ext>
            </a:extLst>
          </p:cNvPr>
          <p:cNvSpPr/>
          <p:nvPr/>
        </p:nvSpPr>
        <p:spPr bwMode="white">
          <a:xfrm flipV="1">
            <a:off x="3935760" y="3573016"/>
            <a:ext cx="288032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3">
            <a:extLst>
              <a:ext uri="{FF2B5EF4-FFF2-40B4-BE49-F238E27FC236}">
                <a16:creationId xmlns:a16="http://schemas.microsoft.com/office/drawing/2014/main" id="{BE9E5AB9-C773-308C-9C40-0A77B894B7D7}"/>
              </a:ext>
            </a:extLst>
          </p:cNvPr>
          <p:cNvSpPr/>
          <p:nvPr/>
        </p:nvSpPr>
        <p:spPr bwMode="white">
          <a:xfrm flipV="1">
            <a:off x="4223792" y="4437112"/>
            <a:ext cx="288032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3">
            <a:extLst>
              <a:ext uri="{FF2B5EF4-FFF2-40B4-BE49-F238E27FC236}">
                <a16:creationId xmlns:a16="http://schemas.microsoft.com/office/drawing/2014/main" id="{40B1F91F-ABFD-3C40-6AE0-800D48011BEA}"/>
              </a:ext>
            </a:extLst>
          </p:cNvPr>
          <p:cNvSpPr/>
          <p:nvPr/>
        </p:nvSpPr>
        <p:spPr bwMode="white">
          <a:xfrm flipV="1">
            <a:off x="4511824" y="4005064"/>
            <a:ext cx="360040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2022-11-08T02:00:00Z</dcterms:created>
  <dcterms:modified xsi:type="dcterms:W3CDTF">2022-11-19T13:47:22Z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