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76CC-3524-4E51-9250-E787A4C4ECE2}" type="datetimeFigureOut">
              <a:rPr lang="zh-CN" altLang="en-US" smtClean="0"/>
              <a:t>2022/11/19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F0DD-94A2-48EB-A02E-945E420B59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79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CF0DD-94A2-48EB-A02E-945E420B598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15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A22EB7-30B3-BEF4-0AAB-4997CCAF4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2132856"/>
            <a:ext cx="7334250" cy="10191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A8BC52-FAD0-EE56-BC59-0DEFCB3C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212976"/>
            <a:ext cx="808672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52" y="935984"/>
            <a:ext cx="11520000" cy="142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4DFF3ECF-F282-C053-DDA4-7BD78BF734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84" y="2204864"/>
            <a:ext cx="11520000" cy="3603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7397C05-99AB-3AA5-8BB3-AE789A5022D6}"/>
              </a:ext>
            </a:extLst>
          </p:cNvPr>
          <p:cNvSpPr/>
          <p:nvPr/>
        </p:nvSpPr>
        <p:spPr bwMode="white">
          <a:xfrm>
            <a:off x="1579329" y="3482333"/>
            <a:ext cx="3084694" cy="151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FBC0A039-B665-F1A2-78DB-3CDFEFCE3256}"/>
              </a:ext>
            </a:extLst>
          </p:cNvPr>
          <p:cNvSpPr/>
          <p:nvPr/>
        </p:nvSpPr>
        <p:spPr bwMode="white">
          <a:xfrm>
            <a:off x="7234602" y="3539533"/>
            <a:ext cx="3141818" cy="1267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5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3270242"/>
            <a:ext cx="666446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8628" y="3270242"/>
            <a:ext cx="685487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9289" y="3270242"/>
            <a:ext cx="685487" cy="314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74876" y="1870289"/>
            <a:ext cx="1180561" cy="111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74280" y="1870289"/>
            <a:ext cx="1171041" cy="1114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4925" y="3441347"/>
            <a:ext cx="685487" cy="618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3735" y="3279480"/>
            <a:ext cx="1132958" cy="923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2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608" y="2492896"/>
            <a:ext cx="936104" cy="936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1C6C194-29BA-7100-58EB-055343623147}"/>
              </a:ext>
            </a:extLst>
          </p:cNvPr>
          <p:cNvSpPr/>
          <p:nvPr/>
        </p:nvSpPr>
        <p:spPr bwMode="white">
          <a:xfrm>
            <a:off x="5807968" y="2636912"/>
            <a:ext cx="1728192" cy="216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468CA17-DE59-A70A-ECF3-3C4A1B61B5C1}"/>
              </a:ext>
            </a:extLst>
          </p:cNvPr>
          <p:cNvSpPr/>
          <p:nvPr/>
        </p:nvSpPr>
        <p:spPr bwMode="white">
          <a:xfrm>
            <a:off x="9840793" y="2956066"/>
            <a:ext cx="1018710" cy="38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4528" y="2633679"/>
            <a:ext cx="228495" cy="25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793" y="3224649"/>
            <a:ext cx="247537" cy="26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宽屏</PresentationFormat>
  <Paragraphs>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等线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