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0" d="100"/>
          <a:sy n="90" d="100"/>
        </p:scale>
        <p:origin x="100" y="3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85D0932-F865-BE62-731B-397167A42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1844824"/>
            <a:ext cx="5819775" cy="1152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6B6DD1-A25B-ECF7-0DF7-F95BDAE74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3140968"/>
            <a:ext cx="938212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0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18082" y="3032948"/>
            <a:ext cx="4046280" cy="657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0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51107" y="3379870"/>
            <a:ext cx="390347" cy="32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16628" y="3379870"/>
            <a:ext cx="390347" cy="32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1107" y="4066968"/>
            <a:ext cx="390347" cy="324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4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04099" y="2575174"/>
            <a:ext cx="1866049" cy="142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64826" y="2622791"/>
            <a:ext cx="104727" cy="1428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1355" y="2584697"/>
            <a:ext cx="104727" cy="1399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06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47239" y="4129004"/>
            <a:ext cx="409388" cy="34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07834" y="4129004"/>
            <a:ext cx="399867" cy="34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24396" y="4815031"/>
            <a:ext cx="390347" cy="352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8</cp:revision>
  <dcterms:created xsi:type="dcterms:W3CDTF">2022-11-08T02:00:00Z</dcterms:created>
  <dcterms:modified xsi:type="dcterms:W3CDTF">2022-11-18T05:45:58Z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