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B4E02FD-CCCE-2CCB-009F-2D6014C39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1945803"/>
            <a:ext cx="6048672" cy="13493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6D8349-01DB-4120-E13B-058F87EF9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3284984"/>
            <a:ext cx="8477250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397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1558" y="2913699"/>
            <a:ext cx="247537" cy="27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>
            <a:extLst>
              <a:ext uri="{FF2B5EF4-FFF2-40B4-BE49-F238E27FC236}">
                <a16:creationId xmlns:a16="http://schemas.microsoft.com/office/drawing/2014/main" id="{07B2E5E5-EABA-FC15-E503-74C90386716E}"/>
              </a:ext>
            </a:extLst>
          </p:cNvPr>
          <p:cNvSpPr/>
          <p:nvPr/>
        </p:nvSpPr>
        <p:spPr bwMode="white">
          <a:xfrm>
            <a:off x="1001806" y="3877583"/>
            <a:ext cx="409388" cy="27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E8FAB80A-B1AF-C1E5-E10E-D1C29F940D00}"/>
              </a:ext>
            </a:extLst>
          </p:cNvPr>
          <p:cNvSpPr/>
          <p:nvPr/>
        </p:nvSpPr>
        <p:spPr bwMode="white">
          <a:xfrm>
            <a:off x="1991955" y="3877583"/>
            <a:ext cx="238016" cy="27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99A76B74-3F6D-289B-45BA-AB296C5AE91E}"/>
              </a:ext>
            </a:extLst>
          </p:cNvPr>
          <p:cNvSpPr/>
          <p:nvPr/>
        </p:nvSpPr>
        <p:spPr bwMode="white">
          <a:xfrm>
            <a:off x="6380979" y="2923243"/>
            <a:ext cx="238016" cy="27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18F128B-25FA-4731-93A6-239DFB6E7BE7}"/>
              </a:ext>
            </a:extLst>
          </p:cNvPr>
          <p:cNvSpPr/>
          <p:nvPr/>
        </p:nvSpPr>
        <p:spPr bwMode="white">
          <a:xfrm>
            <a:off x="5010004" y="3877583"/>
            <a:ext cx="247537" cy="27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9FDBB2B-1859-7CD0-1591-471A4A1E0743}"/>
              </a:ext>
            </a:extLst>
          </p:cNvPr>
          <p:cNvSpPr/>
          <p:nvPr/>
        </p:nvSpPr>
        <p:spPr bwMode="white">
          <a:xfrm>
            <a:off x="5895426" y="3877583"/>
            <a:ext cx="257057" cy="26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>
            <a:extLst>
              <a:ext uri="{FF2B5EF4-FFF2-40B4-BE49-F238E27FC236}">
                <a16:creationId xmlns:a16="http://schemas.microsoft.com/office/drawing/2014/main" id="{95CAB06C-6CE0-DD5B-DABE-5466972BF7E8}"/>
              </a:ext>
            </a:extLst>
          </p:cNvPr>
          <p:cNvSpPr/>
          <p:nvPr/>
        </p:nvSpPr>
        <p:spPr bwMode="white">
          <a:xfrm>
            <a:off x="9027723" y="2913699"/>
            <a:ext cx="247537" cy="27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A70E3FC4-E28C-4432-3812-BFE41D81249B}"/>
              </a:ext>
            </a:extLst>
          </p:cNvPr>
          <p:cNvSpPr/>
          <p:nvPr/>
        </p:nvSpPr>
        <p:spPr bwMode="white">
          <a:xfrm>
            <a:off x="9751293" y="3839409"/>
            <a:ext cx="247537" cy="27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124744"/>
            <a:ext cx="11520000" cy="2391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>
            <a:extLst>
              <a:ext uri="{FF2B5EF4-FFF2-40B4-BE49-F238E27FC236}">
                <a16:creationId xmlns:a16="http://schemas.microsoft.com/office/drawing/2014/main" id="{F4D7A7B8-E129-DFDD-C44B-4FEB3D5813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72" r="11038"/>
          <a:stretch/>
        </p:blipFill>
        <p:spPr>
          <a:xfrm>
            <a:off x="1246864" y="3609474"/>
            <a:ext cx="10248450" cy="1764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50CD1BD7-83C9-769E-56AD-AF665BBC881D}"/>
              </a:ext>
            </a:extLst>
          </p:cNvPr>
          <p:cNvSpPr/>
          <p:nvPr/>
        </p:nvSpPr>
        <p:spPr bwMode="white">
          <a:xfrm>
            <a:off x="2484549" y="3894591"/>
            <a:ext cx="409388" cy="28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A91665C0-7BEE-371D-5EB5-F502E162DFA1}"/>
              </a:ext>
            </a:extLst>
          </p:cNvPr>
          <p:cNvSpPr/>
          <p:nvPr/>
        </p:nvSpPr>
        <p:spPr bwMode="white">
          <a:xfrm>
            <a:off x="2741607" y="4820546"/>
            <a:ext cx="247537" cy="276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B935402E-30EC-AB4E-E7FE-F9B16255D00C}"/>
              </a:ext>
            </a:extLst>
          </p:cNvPr>
          <p:cNvSpPr/>
          <p:nvPr/>
        </p:nvSpPr>
        <p:spPr bwMode="white">
          <a:xfrm>
            <a:off x="7130632" y="3846862"/>
            <a:ext cx="247537" cy="276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>
            <a:extLst>
              <a:ext uri="{FF2B5EF4-FFF2-40B4-BE49-F238E27FC236}">
                <a16:creationId xmlns:a16="http://schemas.microsoft.com/office/drawing/2014/main" id="{9165AE4F-582B-5313-1D36-420FBAEA9DD0}"/>
              </a:ext>
            </a:extLst>
          </p:cNvPr>
          <p:cNvSpPr/>
          <p:nvPr/>
        </p:nvSpPr>
        <p:spPr bwMode="white">
          <a:xfrm>
            <a:off x="8177905" y="3846862"/>
            <a:ext cx="238016" cy="276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>
            <a:extLst>
              <a:ext uri="{FF2B5EF4-FFF2-40B4-BE49-F238E27FC236}">
                <a16:creationId xmlns:a16="http://schemas.microsoft.com/office/drawing/2014/main" id="{8FB464FD-DBDE-2BC5-78C4-7C816104EF28}"/>
              </a:ext>
            </a:extLst>
          </p:cNvPr>
          <p:cNvSpPr/>
          <p:nvPr/>
        </p:nvSpPr>
        <p:spPr bwMode="white">
          <a:xfrm>
            <a:off x="9149012" y="3846862"/>
            <a:ext cx="371305" cy="26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5926DD0C-46AF-6665-4A7A-60B60A594B56}"/>
              </a:ext>
            </a:extLst>
          </p:cNvPr>
          <p:cNvSpPr/>
          <p:nvPr/>
        </p:nvSpPr>
        <p:spPr bwMode="white">
          <a:xfrm>
            <a:off x="7054467" y="4772816"/>
            <a:ext cx="371305" cy="26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F6235588-4D73-4104-5F09-E5732A5D9D7C}"/>
              </a:ext>
            </a:extLst>
          </p:cNvPr>
          <p:cNvSpPr/>
          <p:nvPr/>
        </p:nvSpPr>
        <p:spPr bwMode="white">
          <a:xfrm>
            <a:off x="8720583" y="4772816"/>
            <a:ext cx="247537" cy="276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7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66942" y="2156463"/>
            <a:ext cx="247537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61289" y="2146936"/>
            <a:ext cx="247537" cy="27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46115" y="2146936"/>
            <a:ext cx="247537" cy="27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30942" y="2156463"/>
            <a:ext cx="238016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66942" y="3070980"/>
            <a:ext cx="257057" cy="285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51768" y="3080506"/>
            <a:ext cx="247537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55636" y="3080506"/>
            <a:ext cx="238016" cy="27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30942" y="3070980"/>
            <a:ext cx="247537" cy="285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66942" y="3995023"/>
            <a:ext cx="247537" cy="285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51768" y="3995023"/>
            <a:ext cx="257057" cy="285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36595" y="4004550"/>
            <a:ext cx="266578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830942" y="4004550"/>
            <a:ext cx="247537" cy="27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836712"/>
            <a:ext cx="11520000" cy="1018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>
            <a:extLst>
              <a:ext uri="{FF2B5EF4-FFF2-40B4-BE49-F238E27FC236}">
                <a16:creationId xmlns:a16="http://schemas.microsoft.com/office/drawing/2014/main" id="{D6D3BD7D-536A-0B42-97C6-A5EE36280B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760" y="1817560"/>
            <a:ext cx="11520000" cy="3793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A16C5C59-FDCE-F992-BFA6-AF412287C9B2}"/>
              </a:ext>
            </a:extLst>
          </p:cNvPr>
          <p:cNvSpPr/>
          <p:nvPr/>
        </p:nvSpPr>
        <p:spPr bwMode="white">
          <a:xfrm>
            <a:off x="1472280" y="3399678"/>
            <a:ext cx="418909" cy="276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13382E83-5BA9-A128-3921-575F9422A5C5}"/>
              </a:ext>
            </a:extLst>
          </p:cNvPr>
          <p:cNvSpPr/>
          <p:nvPr/>
        </p:nvSpPr>
        <p:spPr bwMode="white">
          <a:xfrm>
            <a:off x="2224412" y="3514048"/>
            <a:ext cx="257057" cy="5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4A6DADB4-D1D9-83E7-70F9-D7AF4D3FA3CE}"/>
              </a:ext>
            </a:extLst>
          </p:cNvPr>
          <p:cNvSpPr/>
          <p:nvPr/>
        </p:nvSpPr>
        <p:spPr bwMode="white">
          <a:xfrm>
            <a:off x="2909900" y="3399678"/>
            <a:ext cx="247537" cy="276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0D530476-6632-942A-0A16-CC6A4C53FE42}"/>
              </a:ext>
            </a:extLst>
          </p:cNvPr>
          <p:cNvSpPr/>
          <p:nvPr/>
        </p:nvSpPr>
        <p:spPr bwMode="white">
          <a:xfrm>
            <a:off x="3947652" y="3399678"/>
            <a:ext cx="247537" cy="276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A1016A09-39AA-063A-F226-ADE342DCCC6D}"/>
              </a:ext>
            </a:extLst>
          </p:cNvPr>
          <p:cNvSpPr/>
          <p:nvPr/>
        </p:nvSpPr>
        <p:spPr bwMode="white">
          <a:xfrm>
            <a:off x="1472280" y="4962734"/>
            <a:ext cx="418909" cy="276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2">
            <a:extLst>
              <a:ext uri="{FF2B5EF4-FFF2-40B4-BE49-F238E27FC236}">
                <a16:creationId xmlns:a16="http://schemas.microsoft.com/office/drawing/2014/main" id="{F9286488-2FC5-D0F2-7219-BBAD996A257E}"/>
              </a:ext>
            </a:extLst>
          </p:cNvPr>
          <p:cNvSpPr/>
          <p:nvPr/>
        </p:nvSpPr>
        <p:spPr bwMode="white">
          <a:xfrm>
            <a:off x="2224412" y="5077104"/>
            <a:ext cx="257057" cy="5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3">
            <a:extLst>
              <a:ext uri="{FF2B5EF4-FFF2-40B4-BE49-F238E27FC236}">
                <a16:creationId xmlns:a16="http://schemas.microsoft.com/office/drawing/2014/main" id="{021F271A-B853-BAFD-FEA4-3A01F29FFE7D}"/>
              </a:ext>
            </a:extLst>
          </p:cNvPr>
          <p:cNvSpPr/>
          <p:nvPr/>
        </p:nvSpPr>
        <p:spPr bwMode="white">
          <a:xfrm>
            <a:off x="2900379" y="4962734"/>
            <a:ext cx="247537" cy="276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4">
            <a:extLst>
              <a:ext uri="{FF2B5EF4-FFF2-40B4-BE49-F238E27FC236}">
                <a16:creationId xmlns:a16="http://schemas.microsoft.com/office/drawing/2014/main" id="{613E971F-E9ED-C203-CBBA-45E4716C6593}"/>
              </a:ext>
            </a:extLst>
          </p:cNvPr>
          <p:cNvSpPr/>
          <p:nvPr/>
        </p:nvSpPr>
        <p:spPr bwMode="white">
          <a:xfrm>
            <a:off x="3947652" y="4962734"/>
            <a:ext cx="247537" cy="276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2022-11-08T02:00:00Z</dcterms:created>
  <dcterms:modified xsi:type="dcterms:W3CDTF">2022-11-19T11:06:08Z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