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500672"/>
            <a:ext cx="1894611" cy="1182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9702" y="2500672"/>
            <a:ext cx="1751801" cy="135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3785" y="2500672"/>
            <a:ext cx="1856528" cy="134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3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3403362"/>
            <a:ext cx="990148" cy="54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487" y="3546192"/>
            <a:ext cx="1304330" cy="28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3403362"/>
            <a:ext cx="1171041" cy="55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26677" y="3536670"/>
            <a:ext cx="1304330" cy="29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13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388" y="3777379"/>
            <a:ext cx="4436628" cy="132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5933" y="3786906"/>
            <a:ext cx="3608330" cy="80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23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8214" y="2481122"/>
            <a:ext cx="2094545" cy="1085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807591"/>
            <a:ext cx="4141487" cy="109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2196018"/>
            <a:ext cx="6759669" cy="82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0975" y="4332670"/>
            <a:ext cx="6607338" cy="82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823596"/>
            <a:ext cx="3551206" cy="111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509017"/>
            <a:ext cx="6474049" cy="197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8314" y="2642392"/>
            <a:ext cx="1304330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63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9239" y="2684869"/>
            <a:ext cx="4884099" cy="135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14" t="5696" r="40832" b="1"/>
          <a:stretch/>
        </p:blipFill>
        <p:spPr>
          <a:xfrm>
            <a:off x="4439816" y="2704881"/>
            <a:ext cx="3600400" cy="74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1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85851" y="1484784"/>
            <a:ext cx="758933" cy="72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7553" y="1484784"/>
            <a:ext cx="498727" cy="72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3867" y="2670662"/>
            <a:ext cx="342743" cy="2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3338" y="2670662"/>
            <a:ext cx="352264" cy="2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6049" y="3356457"/>
            <a:ext cx="218975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2578" y="3518381"/>
            <a:ext cx="333223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8148" y="3518381"/>
            <a:ext cx="361785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75404" y="5880563"/>
            <a:ext cx="456991" cy="2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07966" y="5880563"/>
            <a:ext cx="199933" cy="2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A84D39C-98DD-012E-FC91-E329B146E72D}"/>
              </a:ext>
            </a:extLst>
          </p:cNvPr>
          <p:cNvSpPr/>
          <p:nvPr/>
        </p:nvSpPr>
        <p:spPr>
          <a:xfrm>
            <a:off x="2406029" y="5006699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AD8CE19-B30D-ADAF-DE69-95DC5DD4B4DA}"/>
              </a:ext>
            </a:extLst>
          </p:cNvPr>
          <p:cNvSpPr/>
          <p:nvPr/>
        </p:nvSpPr>
        <p:spPr>
          <a:xfrm>
            <a:off x="5195582" y="4996979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92FC777-29A7-E39D-D51E-D235EF0FBEE1}"/>
              </a:ext>
            </a:extLst>
          </p:cNvPr>
          <p:cNvSpPr/>
          <p:nvPr/>
        </p:nvSpPr>
        <p:spPr>
          <a:xfrm>
            <a:off x="7937533" y="4996979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459A3F9-EBCE-3A7E-79CA-FA7797D93036}"/>
              </a:ext>
            </a:extLst>
          </p:cNvPr>
          <p:cNvSpPr/>
          <p:nvPr/>
        </p:nvSpPr>
        <p:spPr>
          <a:xfrm>
            <a:off x="10721699" y="5006699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56297" y="1124744"/>
            <a:ext cx="320061" cy="66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5454" y="1124744"/>
            <a:ext cx="487050" cy="66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008" y="2251397"/>
            <a:ext cx="361785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338" y="2937093"/>
            <a:ext cx="209454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0099" y="3441842"/>
            <a:ext cx="352264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57884" y="3927543"/>
            <a:ext cx="618842" cy="28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1173" y="4984658"/>
            <a:ext cx="352264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47305" y="4984658"/>
            <a:ext cx="361785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08099" y="4984658"/>
            <a:ext cx="352264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19140" y="6013202"/>
            <a:ext cx="199933" cy="20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45152"/>
            <a:ext cx="11520000" cy="240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867" y="1778242"/>
            <a:ext cx="257057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3867" y="2454209"/>
            <a:ext cx="257057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5785" y="3111135"/>
            <a:ext cx="295140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997441AF-9980-4D4D-A87C-73AAC091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54747"/>
            <a:ext cx="11520000" cy="1264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B344CD1A-7DAA-364B-D525-E4631C68AC02}"/>
              </a:ext>
            </a:extLst>
          </p:cNvPr>
          <p:cNvSpPr/>
          <p:nvPr/>
        </p:nvSpPr>
        <p:spPr bwMode="white">
          <a:xfrm>
            <a:off x="11097325" y="3842120"/>
            <a:ext cx="295140" cy="26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A44D32D-EC04-D578-FE12-D45C33B3B79B}"/>
              </a:ext>
            </a:extLst>
          </p:cNvPr>
          <p:cNvSpPr/>
          <p:nvPr/>
        </p:nvSpPr>
        <p:spPr bwMode="white">
          <a:xfrm>
            <a:off x="11135408" y="4512658"/>
            <a:ext cx="257057" cy="20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54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3520" y="1710330"/>
            <a:ext cx="266578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3090" y="3006457"/>
            <a:ext cx="218975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8842" y="1328011"/>
            <a:ext cx="209454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2264" y="2453602"/>
            <a:ext cx="228495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4958" y="3588732"/>
            <a:ext cx="266578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607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68694" y="2093072"/>
            <a:ext cx="481738" cy="67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6875" y="2113042"/>
            <a:ext cx="426681" cy="64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6975" y="2093072"/>
            <a:ext cx="302806" cy="67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04264" y="2093072"/>
            <a:ext cx="289041" cy="67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62247" y="3192339"/>
            <a:ext cx="199933" cy="21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11570" y="2924945"/>
            <a:ext cx="481738" cy="64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01190" y="2924945"/>
            <a:ext cx="289041" cy="64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123238" y="2924945"/>
            <a:ext cx="509265" cy="64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58240"/>
            <a:ext cx="1818446" cy="177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2558240"/>
            <a:ext cx="1818446" cy="178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558240"/>
            <a:ext cx="1818446" cy="161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