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66" y="2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0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642428"/>
            <a:ext cx="590280" cy="1390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9669" y="2880604"/>
            <a:ext cx="238016" cy="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5289" y="2651955"/>
            <a:ext cx="209454" cy="533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04495" y="2651955"/>
            <a:ext cx="999669" cy="1381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7619" y="2642428"/>
            <a:ext cx="2265917" cy="121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7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994377"/>
            <a:ext cx="2008859" cy="2190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4148" y="1994377"/>
            <a:ext cx="1856528" cy="201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46314" y="1994377"/>
            <a:ext cx="2427768" cy="2190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5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661374"/>
            <a:ext cx="456991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3917" y="2689953"/>
            <a:ext cx="2132628" cy="18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6413" y="2661374"/>
            <a:ext cx="456991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1421" y="2528005"/>
            <a:ext cx="1723239" cy="219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98578" y="2661374"/>
            <a:ext cx="456991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3454" y="2528005"/>
            <a:ext cx="1589950" cy="2019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446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2000" y="3199413"/>
            <a:ext cx="2732429" cy="178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772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7256" y="3091411"/>
            <a:ext cx="3598809" cy="1076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1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1642922"/>
            <a:ext cx="6216991" cy="127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8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1681489"/>
            <a:ext cx="3884429" cy="126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3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777199"/>
            <a:ext cx="3256066" cy="107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0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157145"/>
            <a:ext cx="6026578" cy="78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5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434558"/>
            <a:ext cx="4569917" cy="242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60" r="36935"/>
          <a:stretch/>
        </p:blipFill>
        <p:spPr>
          <a:xfrm>
            <a:off x="3719736" y="2708920"/>
            <a:ext cx="4608512" cy="82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865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9239" y="2595116"/>
            <a:ext cx="2960925" cy="127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952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1289" y="1805109"/>
            <a:ext cx="209454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49057" y="1805109"/>
            <a:ext cx="333223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9851" y="1795585"/>
            <a:ext cx="618842" cy="228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5454" y="1967012"/>
            <a:ext cx="218975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6743" y="2967002"/>
            <a:ext cx="1209123" cy="276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5983" y="3481282"/>
            <a:ext cx="333223" cy="276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91603" y="3986039"/>
            <a:ext cx="923504" cy="28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29553" y="4500319"/>
            <a:ext cx="1209123" cy="276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40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7504" y="1280113"/>
            <a:ext cx="199933" cy="21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41388" y="1280113"/>
            <a:ext cx="456991" cy="21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2495" y="2147274"/>
            <a:ext cx="495074" cy="21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09157" y="1906562"/>
            <a:ext cx="435700" cy="621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75669" y="4365104"/>
            <a:ext cx="767664" cy="621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12628" y="4365104"/>
            <a:ext cx="435700" cy="621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55834" y="5482506"/>
            <a:ext cx="323702" cy="20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F2C2308-4120-B5A9-4F55-6292A3CBC35C}"/>
              </a:ext>
            </a:extLst>
          </p:cNvPr>
          <p:cNvSpPr/>
          <p:nvPr/>
        </p:nvSpPr>
        <p:spPr>
          <a:xfrm>
            <a:off x="2207568" y="3727941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FCA44E9-821C-C4C4-6F87-23C1A65D5316}"/>
              </a:ext>
            </a:extLst>
          </p:cNvPr>
          <p:cNvSpPr/>
          <p:nvPr/>
        </p:nvSpPr>
        <p:spPr>
          <a:xfrm>
            <a:off x="4784816" y="3701920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CECF55D-A1BD-CF7C-C2F2-F904C73C9C7C}"/>
              </a:ext>
            </a:extLst>
          </p:cNvPr>
          <p:cNvSpPr/>
          <p:nvPr/>
        </p:nvSpPr>
        <p:spPr>
          <a:xfrm>
            <a:off x="7047145" y="3701921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E177579-D7B5-BEB3-FFFB-64BF8FB31BB8}"/>
              </a:ext>
            </a:extLst>
          </p:cNvPr>
          <p:cNvSpPr/>
          <p:nvPr/>
        </p:nvSpPr>
        <p:spPr>
          <a:xfrm>
            <a:off x="9444373" y="3701920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8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2198" y="1832758"/>
            <a:ext cx="799735" cy="21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02776" y="2337774"/>
            <a:ext cx="218975" cy="21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6314" y="2852318"/>
            <a:ext cx="361785" cy="209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8661" y="3871877"/>
            <a:ext cx="495074" cy="209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9454" y="3871877"/>
            <a:ext cx="495074" cy="209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1046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03867" y="1772515"/>
            <a:ext cx="295140" cy="268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81F5F01B-0BC3-B0A4-DC8B-854DA7C96A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276872"/>
            <a:ext cx="11520000" cy="2718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CC268D01-A14E-F46C-18FE-48A39063E8CC}"/>
              </a:ext>
            </a:extLst>
          </p:cNvPr>
          <p:cNvSpPr/>
          <p:nvPr/>
        </p:nvSpPr>
        <p:spPr bwMode="white">
          <a:xfrm>
            <a:off x="11135408" y="2524834"/>
            <a:ext cx="257057" cy="20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AA3017FF-199F-A928-4488-74EF55E025E2}"/>
              </a:ext>
            </a:extLst>
          </p:cNvPr>
          <p:cNvSpPr/>
          <p:nvPr/>
        </p:nvSpPr>
        <p:spPr bwMode="white">
          <a:xfrm>
            <a:off x="11135408" y="3192427"/>
            <a:ext cx="257057" cy="20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F1784C45-F208-77C5-03C2-236CC8B3DE68}"/>
              </a:ext>
            </a:extLst>
          </p:cNvPr>
          <p:cNvSpPr/>
          <p:nvPr/>
        </p:nvSpPr>
        <p:spPr bwMode="white">
          <a:xfrm>
            <a:off x="11135408" y="3697890"/>
            <a:ext cx="257057" cy="20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9B93EE73-1B9A-0A76-7664-7D1D9DA762AF}"/>
              </a:ext>
            </a:extLst>
          </p:cNvPr>
          <p:cNvSpPr/>
          <p:nvPr/>
        </p:nvSpPr>
        <p:spPr bwMode="white">
          <a:xfrm>
            <a:off x="11135408" y="4708815"/>
            <a:ext cx="257057" cy="20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368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28297" y="1758506"/>
            <a:ext cx="218975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3404" y="2769474"/>
            <a:ext cx="218975" cy="20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9719" y="4610199"/>
            <a:ext cx="228495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2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03107" y="1280025"/>
            <a:ext cx="209454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9702" y="2784977"/>
            <a:ext cx="218975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687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790016" y="2434563"/>
            <a:ext cx="199933" cy="209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5404" y="2203722"/>
            <a:ext cx="335999" cy="612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77421" y="2203722"/>
            <a:ext cx="560000" cy="612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76561" y="2203722"/>
            <a:ext cx="368000" cy="612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21090" y="3282719"/>
            <a:ext cx="209454" cy="209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24033" y="3282719"/>
            <a:ext cx="209454" cy="209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82082" y="3068960"/>
            <a:ext cx="335999" cy="58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256528" y="3068960"/>
            <a:ext cx="592000" cy="58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2022-09-14T03:11:40Z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