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6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5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6677" y="2863397"/>
            <a:ext cx="618842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0743" y="2863397"/>
            <a:ext cx="456991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1520" y="2863397"/>
            <a:ext cx="637884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8528" y="2863397"/>
            <a:ext cx="77117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13553" y="3540516"/>
            <a:ext cx="199933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47729" y="3378390"/>
            <a:ext cx="518748" cy="5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93851" y="3378390"/>
            <a:ext cx="432970" cy="5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07504" y="3378390"/>
            <a:ext cx="420944" cy="5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633741"/>
            <a:ext cx="456991" cy="276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355" y="2662337"/>
            <a:ext cx="1818446" cy="190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4363" y="2633741"/>
            <a:ext cx="456991" cy="276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3140" y="2509823"/>
            <a:ext cx="1437619" cy="221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84132" y="2509823"/>
            <a:ext cx="2046942" cy="2049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539938"/>
            <a:ext cx="1361454" cy="2042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0363" y="2539938"/>
            <a:ext cx="885421" cy="53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6826" y="2530396"/>
            <a:ext cx="2284958" cy="2223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2347" y="2539938"/>
            <a:ext cx="3541685" cy="2042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3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120679"/>
            <a:ext cx="3217983" cy="107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7917" y="1977466"/>
            <a:ext cx="1694677" cy="138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2958" y="1987013"/>
            <a:ext cx="1132958" cy="1374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78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8214" y="3042818"/>
            <a:ext cx="2646743" cy="109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7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175194"/>
            <a:ext cx="3855867" cy="1314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3185179"/>
            <a:ext cx="8520991" cy="17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3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195391"/>
            <a:ext cx="5303008" cy="781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225364"/>
            <a:ext cx="5817123" cy="107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367186"/>
            <a:ext cx="4255735" cy="107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15" t="6024" r="36456" b="1"/>
          <a:stretch/>
        </p:blipFill>
        <p:spPr>
          <a:xfrm>
            <a:off x="3791744" y="2748849"/>
            <a:ext cx="4680520" cy="697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058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8280" y="2948685"/>
            <a:ext cx="4779371" cy="107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56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1289" y="1843024"/>
            <a:ext cx="199933" cy="21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2909" y="1843024"/>
            <a:ext cx="352264" cy="21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7520" y="1843024"/>
            <a:ext cx="342743" cy="21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9537" y="2014411"/>
            <a:ext cx="342743" cy="21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85157" y="2576182"/>
            <a:ext cx="218975" cy="21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94677" y="2909436"/>
            <a:ext cx="199933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82545" y="3471207"/>
            <a:ext cx="361785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85685" y="3977801"/>
            <a:ext cx="610691" cy="59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21222" y="4872826"/>
            <a:ext cx="469549" cy="59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7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07968" y="1165727"/>
            <a:ext cx="510753" cy="64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8925" y="2175095"/>
            <a:ext cx="199933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099" y="2327456"/>
            <a:ext cx="342743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8925" y="2498862"/>
            <a:ext cx="199933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9735" y="2060848"/>
            <a:ext cx="400441" cy="64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7338" y="3632048"/>
            <a:ext cx="209454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94710" y="3689183"/>
            <a:ext cx="199933" cy="1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66082" y="4889027"/>
            <a:ext cx="495074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3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480" y="2132856"/>
            <a:ext cx="576064" cy="64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0958" y="3748817"/>
            <a:ext cx="504595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9404" y="4911659"/>
            <a:ext cx="304661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5057" y="4911659"/>
            <a:ext cx="352264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939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867" y="1749012"/>
            <a:ext cx="295140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41950" y="2464365"/>
            <a:ext cx="257057" cy="20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41950" y="3160642"/>
            <a:ext cx="257057" cy="20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41950" y="3704310"/>
            <a:ext cx="257057" cy="20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1950" y="4391049"/>
            <a:ext cx="257057" cy="20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560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2528" y="1833487"/>
            <a:ext cx="209454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42876" y="3071263"/>
            <a:ext cx="228495" cy="218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5851" y="4166219"/>
            <a:ext cx="218975" cy="218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8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40528" y="1280068"/>
            <a:ext cx="228495" cy="219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8181" y="2928248"/>
            <a:ext cx="209454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2918720"/>
            <a:ext cx="228495" cy="22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744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226059" y="2161025"/>
            <a:ext cx="838597" cy="59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0471" y="2161025"/>
            <a:ext cx="527117" cy="59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95844" y="2161025"/>
            <a:ext cx="503156" cy="59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09297" y="2161025"/>
            <a:ext cx="527117" cy="59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92769" y="3196732"/>
            <a:ext cx="199933" cy="20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75943" y="3196732"/>
            <a:ext cx="199933" cy="20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87365" y="2992025"/>
            <a:ext cx="503156" cy="57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53058" y="2996953"/>
            <a:ext cx="527117" cy="57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2022-09-14T03:07:21Z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