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66" y="2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3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156664"/>
            <a:ext cx="257057" cy="88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8495" y="1937520"/>
            <a:ext cx="2056462" cy="133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1818" y="1947048"/>
            <a:ext cx="3265586" cy="194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4942" y="1937520"/>
            <a:ext cx="1913652" cy="2115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5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547438"/>
            <a:ext cx="1056793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29057" y="2414034"/>
            <a:ext cx="1751801" cy="2115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9223" y="2547438"/>
            <a:ext cx="456991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13752" y="2414034"/>
            <a:ext cx="1656595" cy="2115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2347" y="2414034"/>
            <a:ext cx="2094545" cy="2115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020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7454" y="3873043"/>
            <a:ext cx="3065652" cy="5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2314" y="3873043"/>
            <a:ext cx="3503603" cy="5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508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8214" y="2873952"/>
            <a:ext cx="3703537" cy="1048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9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1927607"/>
            <a:ext cx="2589619" cy="1323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0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0694" y="3042097"/>
            <a:ext cx="3855867" cy="1390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7471" y="3042097"/>
            <a:ext cx="3703537" cy="1390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5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529308"/>
            <a:ext cx="3560727" cy="109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8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518973"/>
            <a:ext cx="2913322" cy="193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180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8760" y="3043115"/>
            <a:ext cx="4569917" cy="1095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39" t="-3351" r="37082"/>
          <a:stretch/>
        </p:blipFill>
        <p:spPr>
          <a:xfrm>
            <a:off x="3935760" y="2708920"/>
            <a:ext cx="4536504" cy="841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187" y="1052736"/>
            <a:ext cx="115156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20147" y="1757264"/>
            <a:ext cx="618608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4523" y="1757264"/>
            <a:ext cx="628125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02960" y="1747744"/>
            <a:ext cx="628125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4238" y="2547479"/>
            <a:ext cx="1503693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46851" y="3366256"/>
            <a:ext cx="352130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8670" y="3041620"/>
            <a:ext cx="294576" cy="714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28954" y="4165992"/>
            <a:ext cx="352130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79381" y="4653136"/>
            <a:ext cx="533043" cy="68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48556" y="5755942"/>
            <a:ext cx="475852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46994" y="5755942"/>
            <a:ext cx="494886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60346" y="6403347"/>
            <a:ext cx="475852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7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69355" y="980926"/>
            <a:ext cx="421042" cy="69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1947976"/>
            <a:ext cx="495074" cy="20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1289" y="2587036"/>
            <a:ext cx="333223" cy="20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50380" y="3378707"/>
            <a:ext cx="314181" cy="21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6396" y="4170379"/>
            <a:ext cx="361785" cy="21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26545" y="4653136"/>
            <a:ext cx="401903" cy="699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76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32429" y="1834606"/>
            <a:ext cx="257057" cy="2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32429" y="2626011"/>
            <a:ext cx="257057" cy="2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32429" y="3417416"/>
            <a:ext cx="257057" cy="2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27414833-D3E8-92D9-90C2-87308EE908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933056"/>
            <a:ext cx="11520000" cy="153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FDED4C19-F010-8EE3-CBAA-78131C9D072F}"/>
              </a:ext>
            </a:extLst>
          </p:cNvPr>
          <p:cNvSpPr/>
          <p:nvPr/>
        </p:nvSpPr>
        <p:spPr bwMode="white">
          <a:xfrm>
            <a:off x="11097325" y="4162843"/>
            <a:ext cx="295140" cy="26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D5DBD55D-7763-71BA-97F4-91EA844E42F2}"/>
              </a:ext>
            </a:extLst>
          </p:cNvPr>
          <p:cNvSpPr/>
          <p:nvPr/>
        </p:nvSpPr>
        <p:spPr bwMode="white">
          <a:xfrm>
            <a:off x="11135408" y="5005396"/>
            <a:ext cx="257057" cy="20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5138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3603" y="1819663"/>
            <a:ext cx="266578" cy="219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99603" y="3125733"/>
            <a:ext cx="266578" cy="219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8595" y="4775004"/>
            <a:ext cx="266578" cy="209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3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71140" y="2911130"/>
            <a:ext cx="266578" cy="21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31801" y="4379849"/>
            <a:ext cx="218975" cy="21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621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008991" y="2377917"/>
            <a:ext cx="352264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1570" y="2132856"/>
            <a:ext cx="558357" cy="62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48793" y="2132856"/>
            <a:ext cx="542848" cy="62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09851" y="2132856"/>
            <a:ext cx="558357" cy="62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87801" y="2952753"/>
            <a:ext cx="573868" cy="62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99856" y="2952753"/>
            <a:ext cx="431769" cy="62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424027" y="2952753"/>
            <a:ext cx="431769" cy="62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104199" y="2952753"/>
            <a:ext cx="373310" cy="62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1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566978"/>
            <a:ext cx="1942214" cy="1201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5867" y="2729021"/>
            <a:ext cx="809256" cy="1201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2247" y="2566978"/>
            <a:ext cx="218975" cy="54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79471" y="2566978"/>
            <a:ext cx="1694677" cy="184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2022-09-14T02:53:34Z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