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83432" y="2636913"/>
            <a:ext cx="2232248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5708" y="2583244"/>
            <a:ext cx="2259471" cy="206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7924" y="2636913"/>
            <a:ext cx="2572529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8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462406"/>
            <a:ext cx="1913652" cy="1344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2462406"/>
            <a:ext cx="1913652" cy="1344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2826" y="2462406"/>
            <a:ext cx="2547670" cy="1344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633702"/>
            <a:ext cx="1018710" cy="167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7570" y="2471659"/>
            <a:ext cx="1094876" cy="183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0677" y="2633702"/>
            <a:ext cx="1180561" cy="151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12760" y="2614638"/>
            <a:ext cx="2332561" cy="169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7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8595" y="3131025"/>
            <a:ext cx="4674644" cy="1564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538729"/>
            <a:ext cx="2808595" cy="1573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9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1939169"/>
            <a:ext cx="2951404" cy="1355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5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2195913"/>
            <a:ext cx="2941884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0975" y="2730025"/>
            <a:ext cx="2808595" cy="27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6.png">
            <a:extLst>
              <a:ext uri="{FF2B5EF4-FFF2-40B4-BE49-F238E27FC236}">
                <a16:creationId xmlns:a16="http://schemas.microsoft.com/office/drawing/2014/main" id="{EE60D07D-61CC-71BA-17D7-E186560796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16"/>
          <a:stretch/>
        </p:blipFill>
        <p:spPr>
          <a:xfrm>
            <a:off x="1127448" y="3851383"/>
            <a:ext cx="9433048" cy="3033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2B30B0C-227C-D3EF-6A9C-BA3101C5347F}"/>
              </a:ext>
            </a:extLst>
          </p:cNvPr>
          <p:cNvSpPr/>
          <p:nvPr/>
        </p:nvSpPr>
        <p:spPr bwMode="white">
          <a:xfrm>
            <a:off x="2108076" y="4461836"/>
            <a:ext cx="2989487" cy="54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63A64EB6-CCE9-8B74-53FD-9500B2F2337B}"/>
              </a:ext>
            </a:extLst>
          </p:cNvPr>
          <p:cNvSpPr/>
          <p:nvPr/>
        </p:nvSpPr>
        <p:spPr bwMode="white">
          <a:xfrm>
            <a:off x="2117596" y="5291672"/>
            <a:ext cx="2818115" cy="27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5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502013"/>
            <a:ext cx="2979966" cy="111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3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272597"/>
            <a:ext cx="4141487" cy="1402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1851" y="2272597"/>
            <a:ext cx="3998677" cy="54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3785" y="3961315"/>
            <a:ext cx="6769190" cy="28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89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8280" y="2758834"/>
            <a:ext cx="3874909" cy="111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88" t="-3687" r="26455" b="1"/>
          <a:stretch/>
        </p:blipFill>
        <p:spPr>
          <a:xfrm>
            <a:off x="3503712" y="2666928"/>
            <a:ext cx="6192688" cy="76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061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1289" y="1844112"/>
            <a:ext cx="199933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0016" y="1844112"/>
            <a:ext cx="352264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9900" y="1844112"/>
            <a:ext cx="790214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5123" y="2730835"/>
            <a:ext cx="352264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4347" y="2721300"/>
            <a:ext cx="342743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7223" y="3608023"/>
            <a:ext cx="495074" cy="20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19305" y="3239276"/>
            <a:ext cx="348009" cy="75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67438" y="4149080"/>
            <a:ext cx="563446" cy="71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75834" y="4149080"/>
            <a:ext cx="364582" cy="71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51239" y="2939400"/>
            <a:ext cx="352264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26479" y="3654554"/>
            <a:ext cx="495074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3672" y="4149080"/>
            <a:ext cx="504056" cy="592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78FD51A-BCCF-A0D4-F266-7EB519364AAC}"/>
              </a:ext>
            </a:extLst>
          </p:cNvPr>
          <p:cNvSpPr/>
          <p:nvPr/>
        </p:nvSpPr>
        <p:spPr>
          <a:xfrm>
            <a:off x="1991544" y="1988840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4556915-4933-8B5F-FFB6-5BBB96110EBD}"/>
              </a:ext>
            </a:extLst>
          </p:cNvPr>
          <p:cNvSpPr/>
          <p:nvPr/>
        </p:nvSpPr>
        <p:spPr>
          <a:xfrm>
            <a:off x="5015880" y="2022477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5B9BE81-2562-939A-53AB-9E0B186D1621}"/>
              </a:ext>
            </a:extLst>
          </p:cNvPr>
          <p:cNvSpPr/>
          <p:nvPr/>
        </p:nvSpPr>
        <p:spPr>
          <a:xfrm>
            <a:off x="7536160" y="2044812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01DD6BB-3373-5E41-6D10-6D39E28D4268}"/>
              </a:ext>
            </a:extLst>
          </p:cNvPr>
          <p:cNvSpPr/>
          <p:nvPr/>
        </p:nvSpPr>
        <p:spPr>
          <a:xfrm>
            <a:off x="9993996" y="2044812"/>
            <a:ext cx="360040" cy="331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1947331"/>
            <a:ext cx="361785" cy="21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4578" y="2652634"/>
            <a:ext cx="199933" cy="21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26280" y="2652634"/>
            <a:ext cx="209454" cy="21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07107" y="3539028"/>
            <a:ext cx="333223" cy="21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37123" y="3212976"/>
            <a:ext cx="566989" cy="70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1404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41950" y="1979834"/>
            <a:ext cx="257057" cy="200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A758C78B-B892-F98F-1B63-168AE8B37C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636912"/>
            <a:ext cx="11520000" cy="2525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9C314F3-069B-C25A-B39B-40D59F7B21B0}"/>
              </a:ext>
            </a:extLst>
          </p:cNvPr>
          <p:cNvSpPr/>
          <p:nvPr/>
        </p:nvSpPr>
        <p:spPr bwMode="white">
          <a:xfrm>
            <a:off x="11135408" y="2732212"/>
            <a:ext cx="257057" cy="2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C2E54F9-E041-FCE4-C117-5D078DBA6FF6}"/>
              </a:ext>
            </a:extLst>
          </p:cNvPr>
          <p:cNvSpPr/>
          <p:nvPr/>
        </p:nvSpPr>
        <p:spPr bwMode="white">
          <a:xfrm>
            <a:off x="11097325" y="3418378"/>
            <a:ext cx="295140" cy="26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122F166-728E-54D2-543B-836E9C6E8724}"/>
              </a:ext>
            </a:extLst>
          </p:cNvPr>
          <p:cNvSpPr/>
          <p:nvPr/>
        </p:nvSpPr>
        <p:spPr bwMode="white">
          <a:xfrm>
            <a:off x="11135408" y="4180784"/>
            <a:ext cx="257057" cy="200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3105C752-E386-9715-9487-A78E91D4FC6F}"/>
              </a:ext>
            </a:extLst>
          </p:cNvPr>
          <p:cNvSpPr/>
          <p:nvPr/>
        </p:nvSpPr>
        <p:spPr bwMode="white">
          <a:xfrm>
            <a:off x="11135408" y="4733529"/>
            <a:ext cx="257057" cy="209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589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7371" y="1921364"/>
            <a:ext cx="218975" cy="20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2512" y="3563167"/>
            <a:ext cx="266578" cy="21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5421" y="1299337"/>
            <a:ext cx="257057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4876" y="2605827"/>
            <a:ext cx="218975" cy="209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9190" y="3893245"/>
            <a:ext cx="228495" cy="219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02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92528" y="2204865"/>
            <a:ext cx="591104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5438" y="2204865"/>
            <a:ext cx="335490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57454" y="2204865"/>
            <a:ext cx="798790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66048" y="2204865"/>
            <a:ext cx="351467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25818" y="3119224"/>
            <a:ext cx="798790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29752" y="3119224"/>
            <a:ext cx="511225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57454" y="3119224"/>
            <a:ext cx="392614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70842" y="3119224"/>
            <a:ext cx="575128" cy="67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