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66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673059"/>
            <a:ext cx="2837157" cy="2251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3900" y="2673059"/>
            <a:ext cx="2370644" cy="2251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17" y="1985756"/>
            <a:ext cx="2570578" cy="190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1537" y="1985756"/>
            <a:ext cx="885421" cy="533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4512" y="1985756"/>
            <a:ext cx="2027900" cy="190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5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651224"/>
            <a:ext cx="45699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55" y="2517908"/>
            <a:ext cx="1542347" cy="223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1140" y="2651224"/>
            <a:ext cx="456991" cy="2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9917" y="2517908"/>
            <a:ext cx="1580429" cy="206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8099" y="2651224"/>
            <a:ext cx="2732429" cy="1933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8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3652885"/>
            <a:ext cx="3113256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89190" y="3652885"/>
            <a:ext cx="3113256" cy="28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13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7735" y="2683302"/>
            <a:ext cx="3912991" cy="79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3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>
            <a:extLst>
              <a:ext uri="{FF2B5EF4-FFF2-40B4-BE49-F238E27FC236}">
                <a16:creationId xmlns:a16="http://schemas.microsoft.com/office/drawing/2014/main" id="{D9811E81-FAA2-2AC2-651B-10FDCCF875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212976"/>
            <a:ext cx="11520000" cy="3368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91B69C7-34F0-D031-8D03-4AAF59069ABF}"/>
              </a:ext>
            </a:extLst>
          </p:cNvPr>
          <p:cNvSpPr/>
          <p:nvPr/>
        </p:nvSpPr>
        <p:spPr bwMode="white">
          <a:xfrm>
            <a:off x="1703384" y="4234153"/>
            <a:ext cx="8302016" cy="1736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8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110721"/>
            <a:ext cx="4331900" cy="125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129157"/>
            <a:ext cx="5883768" cy="2060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4743" y="2129712"/>
            <a:ext cx="5464859" cy="763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90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8760" y="2578615"/>
            <a:ext cx="7054809" cy="173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14" t="6598" r="37081"/>
          <a:stretch/>
        </p:blipFill>
        <p:spPr>
          <a:xfrm>
            <a:off x="3791744" y="2795582"/>
            <a:ext cx="4608512" cy="633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507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8016" y="1634173"/>
            <a:ext cx="2085024" cy="28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6710" y="1653237"/>
            <a:ext cx="913983" cy="23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6082" y="4398386"/>
            <a:ext cx="904462" cy="23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6942" y="4398386"/>
            <a:ext cx="904462" cy="23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90413" y="4398386"/>
            <a:ext cx="609322" cy="238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5206" y="5103737"/>
            <a:ext cx="352264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8049" y="5103737"/>
            <a:ext cx="352264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09851" y="5013177"/>
            <a:ext cx="333223" cy="32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85487" y="5094205"/>
            <a:ext cx="504595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11834" y="5256245"/>
            <a:ext cx="352264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49322" y="5770960"/>
            <a:ext cx="485553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33884" y="5770960"/>
            <a:ext cx="352264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13652" y="5770960"/>
            <a:ext cx="352264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04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884" y="1746580"/>
            <a:ext cx="637884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12561" y="2251276"/>
            <a:ext cx="352264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5338" y="2755973"/>
            <a:ext cx="352264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9752" y="2755973"/>
            <a:ext cx="342743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6909" y="3765366"/>
            <a:ext cx="628363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5008" y="4270062"/>
            <a:ext cx="342743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6545" y="4774759"/>
            <a:ext cx="352264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43570" y="5279455"/>
            <a:ext cx="476033" cy="219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66347" y="6298371"/>
            <a:ext cx="352264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65619" y="6298371"/>
            <a:ext cx="342743" cy="209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415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32429" y="1950057"/>
            <a:ext cx="257057" cy="2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94347" y="2608729"/>
            <a:ext cx="295140" cy="267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32429" y="3133757"/>
            <a:ext cx="257057" cy="200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0AC268A0-9FB8-4B26-4CA3-3DC396CF53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573016"/>
            <a:ext cx="11520000" cy="997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EAF9E4A0-6E45-9E50-5942-8C45A23C019D}"/>
              </a:ext>
            </a:extLst>
          </p:cNvPr>
          <p:cNvSpPr/>
          <p:nvPr/>
        </p:nvSpPr>
        <p:spPr bwMode="white">
          <a:xfrm>
            <a:off x="11097325" y="3678526"/>
            <a:ext cx="295140" cy="26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D109F5A8-AA28-F8FB-B959-CDCEAA23A4C9}"/>
              </a:ext>
            </a:extLst>
          </p:cNvPr>
          <p:cNvSpPr/>
          <p:nvPr/>
        </p:nvSpPr>
        <p:spPr bwMode="white">
          <a:xfrm>
            <a:off x="11097325" y="4196487"/>
            <a:ext cx="295140" cy="268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138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62115" y="1739386"/>
            <a:ext cx="218975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4644" y="2778898"/>
            <a:ext cx="228495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5619" y="4342934"/>
            <a:ext cx="228495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9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36661" y="1270512"/>
            <a:ext cx="218975" cy="21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35669" y="2651726"/>
            <a:ext cx="218975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6429" y="1938528"/>
            <a:ext cx="771173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2611" y="1938528"/>
            <a:ext cx="647404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1669" y="1938528"/>
            <a:ext cx="647404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9289" y="1938528"/>
            <a:ext cx="628363" cy="2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38247" y="2492896"/>
            <a:ext cx="611380" cy="56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13950" y="2492896"/>
            <a:ext cx="390604" cy="56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26876" y="2492896"/>
            <a:ext cx="866122" cy="56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202577" y="2492896"/>
            <a:ext cx="628363" cy="56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85917" y="3398027"/>
            <a:ext cx="609322" cy="22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328330" y="3398027"/>
            <a:ext cx="752132" cy="22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13619" y="3398027"/>
            <a:ext cx="1028231" cy="22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22611" y="3398027"/>
            <a:ext cx="618842" cy="22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72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7123" y="2446855"/>
            <a:ext cx="428429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8181" y="2446855"/>
            <a:ext cx="152330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6082" y="2284526"/>
            <a:ext cx="618842" cy="544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85090" y="2446855"/>
            <a:ext cx="580760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0066" y="3296695"/>
            <a:ext cx="552198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82082" y="3296695"/>
            <a:ext cx="466512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1190" y="3296695"/>
            <a:ext cx="447471" cy="219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0876" y="3041697"/>
            <a:ext cx="321324" cy="64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8</cp:revision>
  <dcterms:created xsi:type="dcterms:W3CDTF">2022-09-13T01:06:00Z</dcterms:created>
  <dcterms:modified xsi:type="dcterms:W3CDTF">2022-09-14T02:58:41Z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