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60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66" y="2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60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9867" y="2510171"/>
            <a:ext cx="1818446" cy="1792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85388" y="2510171"/>
            <a:ext cx="1808925" cy="1792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36661" y="2510171"/>
            <a:ext cx="1818446" cy="1792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3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17" y="2052947"/>
            <a:ext cx="1770842" cy="1860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76000" y="2052947"/>
            <a:ext cx="1818446" cy="1860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27272" y="2052947"/>
            <a:ext cx="1808925" cy="1860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4935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2595" y="4025329"/>
            <a:ext cx="990148" cy="543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30347" y="4168242"/>
            <a:ext cx="1294809" cy="276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48000" y="4025329"/>
            <a:ext cx="1390016" cy="543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95140" y="4168242"/>
            <a:ext cx="999669" cy="276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43927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87735" y="2577330"/>
            <a:ext cx="4274776" cy="2039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7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3305" y="2738129"/>
            <a:ext cx="704528" cy="219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85917" y="2585657"/>
            <a:ext cx="333223" cy="543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28661" y="2719070"/>
            <a:ext cx="1152000" cy="285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43305" y="3452840"/>
            <a:ext cx="2361123" cy="276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33785" y="4005550"/>
            <a:ext cx="5883768" cy="295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37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3785" y="1995368"/>
            <a:ext cx="5798082" cy="1401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81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3785" y="2501316"/>
            <a:ext cx="2741950" cy="1116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8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1454" y="2538175"/>
            <a:ext cx="2818115" cy="1115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2144" y="2023526"/>
            <a:ext cx="2267756" cy="2450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59900" y="2023524"/>
            <a:ext cx="972604" cy="2450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911424" y="4210787"/>
            <a:ext cx="6192688" cy="1115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977" r="21572"/>
          <a:stretch>
            <a:fillRect/>
          </a:stretch>
        </p:blipFill>
        <p:spPr>
          <a:xfrm>
            <a:off x="1309547" y="1628800"/>
            <a:ext cx="9034925" cy="2584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71464" y="1844824"/>
            <a:ext cx="3284628" cy="1680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22670" y="1844824"/>
            <a:ext cx="1780363" cy="286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115" r="42707"/>
          <a:stretch>
            <a:fillRect/>
          </a:stretch>
        </p:blipFill>
        <p:spPr>
          <a:xfrm>
            <a:off x="618477" y="991585"/>
            <a:ext cx="6600136" cy="475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7364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59239" y="3102065"/>
            <a:ext cx="3970115" cy="1648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89" t="-3970" r="35206"/>
          <a:stretch>
            <a:fillRect/>
          </a:stretch>
        </p:blipFill>
        <p:spPr>
          <a:xfrm>
            <a:off x="3647728" y="2714824"/>
            <a:ext cx="4896544" cy="714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5040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63107" y="1614883"/>
            <a:ext cx="733090" cy="543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09322" y="1614883"/>
            <a:ext cx="847338" cy="543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78082" y="2586732"/>
            <a:ext cx="352264" cy="209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91338" y="2586732"/>
            <a:ext cx="485553" cy="209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256859" y="2586732"/>
            <a:ext cx="495074" cy="209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992265" y="3068960"/>
            <a:ext cx="352264" cy="699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933818" y="3140968"/>
            <a:ext cx="352264" cy="627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椭圆 14"/>
          <p:cNvSpPr/>
          <p:nvPr/>
        </p:nvSpPr>
        <p:spPr>
          <a:xfrm>
            <a:off x="1991544" y="4797152"/>
            <a:ext cx="360040" cy="3311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5108150" y="4797151"/>
            <a:ext cx="360040" cy="3311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810920" y="4797151"/>
            <a:ext cx="360040" cy="3311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005613" y="5639695"/>
            <a:ext cx="360040" cy="3311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136157" y="5639694"/>
            <a:ext cx="360040" cy="3311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8990940" y="5625227"/>
            <a:ext cx="360040" cy="3311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49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299768" y="1452095"/>
            <a:ext cx="218975" cy="209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95438" y="1080000"/>
            <a:ext cx="580282" cy="753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78809" y="1196752"/>
            <a:ext cx="337671" cy="636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56231" y="1988840"/>
            <a:ext cx="495237" cy="646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841123" y="1988840"/>
            <a:ext cx="495237" cy="646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413685" y="3512932"/>
            <a:ext cx="1209123" cy="276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441256" y="3512932"/>
            <a:ext cx="1218644" cy="276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413685" y="4323910"/>
            <a:ext cx="1209123" cy="267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155636" y="4314369"/>
            <a:ext cx="1789884" cy="286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07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899570" y="1080000"/>
            <a:ext cx="548358" cy="704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37255" y="1080000"/>
            <a:ext cx="717083" cy="704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98314" y="2203754"/>
            <a:ext cx="199933" cy="219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56297" y="2720085"/>
            <a:ext cx="242543" cy="674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19404" y="3498930"/>
            <a:ext cx="390178" cy="704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1063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32429" y="1732789"/>
            <a:ext cx="257057" cy="201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2204864"/>
            <a:ext cx="11520000" cy="2976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1135408" y="2462427"/>
            <a:ext cx="257057" cy="200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1135408" y="3120646"/>
            <a:ext cx="257057" cy="200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1097325" y="3759785"/>
            <a:ext cx="295140" cy="267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11135408" y="4599252"/>
            <a:ext cx="257057" cy="209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523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82082" y="1624098"/>
            <a:ext cx="218975" cy="219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20495" y="3109642"/>
            <a:ext cx="228495" cy="219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73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136264" y="1261216"/>
            <a:ext cx="228495" cy="219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03173" y="2901704"/>
            <a:ext cx="228495" cy="219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69223" y="4561268"/>
            <a:ext cx="238016" cy="209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2700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30611" y="2369610"/>
            <a:ext cx="342743" cy="219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62247" y="2369610"/>
            <a:ext cx="342743" cy="219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90016" y="2369610"/>
            <a:ext cx="209454" cy="219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82148" y="2192165"/>
            <a:ext cx="352256" cy="559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380297" y="3199814"/>
            <a:ext cx="352264" cy="209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297256" y="2996953"/>
            <a:ext cx="336940" cy="584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839272" y="2996953"/>
            <a:ext cx="321624" cy="584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257520" y="2996953"/>
            <a:ext cx="566672" cy="584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2022-09-13T01:06:00Z</dcterms:created>
  <dcterms:modified xsi:type="dcterms:W3CDTF">2022-09-14T10:27:56Z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559F4AF2376A4A6580D5C50A85B7B3D8</vt:lpwstr>
  </property>
</Properties>
</file>