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66" y="2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40120"/>
            <a:ext cx="11520000" cy="4777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7173" y="4416021"/>
            <a:ext cx="4731768" cy="1363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67239" y="4416021"/>
            <a:ext cx="4274776" cy="829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6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3818" y="2501458"/>
            <a:ext cx="2599140" cy="27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94776" y="3045238"/>
            <a:ext cx="3456000" cy="286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911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8214" y="2798583"/>
            <a:ext cx="3551206" cy="286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87735" y="3361452"/>
            <a:ext cx="4274776" cy="276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0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2743" y="2252576"/>
            <a:ext cx="9692033" cy="1401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2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1454" y="2755918"/>
            <a:ext cx="4427107" cy="1342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1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0628" y="1681358"/>
            <a:ext cx="4579438" cy="811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2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2194654"/>
            <a:ext cx="6921520" cy="1343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3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2737214"/>
            <a:ext cx="6188429" cy="1342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146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8760" y="2702522"/>
            <a:ext cx="4865057" cy="1354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14" t="-3942" r="35831" b="-1"/>
          <a:stretch/>
        </p:blipFill>
        <p:spPr>
          <a:xfrm>
            <a:off x="3719736" y="2730869"/>
            <a:ext cx="4752528" cy="718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82982"/>
            <a:ext cx="11520000" cy="4692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73355" y="1750548"/>
            <a:ext cx="647404" cy="219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72033" y="1750548"/>
            <a:ext cx="637884" cy="219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57123" y="1750548"/>
            <a:ext cx="637884" cy="219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73355" y="2379967"/>
            <a:ext cx="647404" cy="219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19504" y="2379967"/>
            <a:ext cx="495074" cy="219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76099" y="2379967"/>
            <a:ext cx="495074" cy="219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53652" y="3562513"/>
            <a:ext cx="923504" cy="276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37553" y="3562513"/>
            <a:ext cx="342743" cy="276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96462" y="4153786"/>
            <a:ext cx="1218644" cy="276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94743" y="4153786"/>
            <a:ext cx="628363" cy="276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923636" y="4764132"/>
            <a:ext cx="485553" cy="219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792661" y="5364942"/>
            <a:ext cx="466512" cy="219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0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36396" y="1261268"/>
            <a:ext cx="209454" cy="209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91173" y="1852774"/>
            <a:ext cx="361785" cy="219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85388" y="1852774"/>
            <a:ext cx="333223" cy="219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12297" y="2453822"/>
            <a:ext cx="495074" cy="209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18677" y="3646375"/>
            <a:ext cx="504595" cy="209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57685" y="4838929"/>
            <a:ext cx="618842" cy="219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1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7355" y="1891091"/>
            <a:ext cx="361785" cy="219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05289" y="3083872"/>
            <a:ext cx="504595" cy="209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42314" y="4267110"/>
            <a:ext cx="199933" cy="219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31272" y="4267110"/>
            <a:ext cx="352264" cy="219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85586" y="4858730"/>
            <a:ext cx="352264" cy="209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212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03867" y="1653319"/>
            <a:ext cx="295140" cy="276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03867" y="2187171"/>
            <a:ext cx="295140" cy="276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03867" y="2721023"/>
            <a:ext cx="295140" cy="276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41950" y="3283474"/>
            <a:ext cx="257057" cy="200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41950" y="3807793"/>
            <a:ext cx="257057" cy="200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96112"/>
            <a:ext cx="11520000" cy="4665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0000" y="1695997"/>
            <a:ext cx="228495" cy="228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9917" y="3305213"/>
            <a:ext cx="257057" cy="219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13983" y="4371676"/>
            <a:ext cx="218975" cy="209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26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42512" y="1823258"/>
            <a:ext cx="218975" cy="219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90181" y="3929158"/>
            <a:ext cx="228495" cy="228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234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1384" y="2636912"/>
            <a:ext cx="2088232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79777" y="2751102"/>
            <a:ext cx="3061339" cy="1450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12224" y="2751102"/>
            <a:ext cx="2496568" cy="1450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8</cp:revision>
  <dcterms:created xsi:type="dcterms:W3CDTF">2022-09-13T01:06:00Z</dcterms:created>
  <dcterms:modified xsi:type="dcterms:W3CDTF">2022-09-14T02:26:39Z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