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" r="5430"/>
          <a:stretch/>
        </p:blipFill>
        <p:spPr>
          <a:xfrm>
            <a:off x="793680" y="1196752"/>
            <a:ext cx="8170808" cy="4017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268760"/>
            <a:ext cx="7839823" cy="372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265436"/>
            <a:ext cx="7573098" cy="23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6C5714-12E6-747B-25F3-28FC553D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36" y="2060848"/>
            <a:ext cx="4389528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8C113F-0C32-B102-4272-FAEC88BC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000" y="3447153"/>
            <a:ext cx="462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089328" y="5634202"/>
            <a:ext cx="250395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49356" y="6357681"/>
            <a:ext cx="250395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" r="3322"/>
          <a:stretch/>
        </p:blipFill>
        <p:spPr>
          <a:xfrm>
            <a:off x="683568" y="1700807"/>
            <a:ext cx="8352928" cy="352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6136" y="3581658"/>
            <a:ext cx="466769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74483" y="4554857"/>
            <a:ext cx="476295" cy="30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8" r="2930"/>
          <a:stretch/>
        </p:blipFill>
        <p:spPr>
          <a:xfrm>
            <a:off x="649664" y="1196752"/>
            <a:ext cx="8386832" cy="444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1268760"/>
            <a:ext cx="7820771" cy="3340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474960"/>
            <a:ext cx="7735038" cy="187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576839"/>
            <a:ext cx="7058699" cy="2620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244448"/>
            <a:ext cx="7687409" cy="172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