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7FA7C-6ED1-4D6D-966C-1221098D18B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4FC9-941D-4898-9EFF-A5D7DB1759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3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C4FC9-941D-4898-9EFF-A5D7DB1759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7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100" r="4509" b="-1"/>
          <a:stretch/>
        </p:blipFill>
        <p:spPr>
          <a:xfrm>
            <a:off x="714007" y="1484784"/>
            <a:ext cx="8250481" cy="3987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903" y="1556792"/>
            <a:ext cx="7792194" cy="303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227846"/>
            <a:ext cx="6658610" cy="1050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582099"/>
            <a:ext cx="7087276" cy="170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FF0DDF-5B48-7AB0-E04A-653A19D5A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0913"/>
            <a:ext cx="9144000" cy="1376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617BF2-B782-1486-ABEC-8C98BEA2A2C6}"/>
              </a:ext>
            </a:extLst>
          </p:cNvPr>
          <p:cNvSpPr/>
          <p:nvPr/>
        </p:nvSpPr>
        <p:spPr bwMode="white">
          <a:xfrm>
            <a:off x="214347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B4F1A3-8A81-E191-E948-E954EA19E2E3}"/>
              </a:ext>
            </a:extLst>
          </p:cNvPr>
          <p:cNvSpPr/>
          <p:nvPr/>
        </p:nvSpPr>
        <p:spPr bwMode="white">
          <a:xfrm>
            <a:off x="3653326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1B3704A-077F-C1CC-94F2-EB97AD3A51A5}"/>
              </a:ext>
            </a:extLst>
          </p:cNvPr>
          <p:cNvSpPr/>
          <p:nvPr/>
        </p:nvSpPr>
        <p:spPr bwMode="white">
          <a:xfrm>
            <a:off x="5259163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853D67-A3A9-0764-BB11-38BEBE7B97A7}"/>
              </a:ext>
            </a:extLst>
          </p:cNvPr>
          <p:cNvSpPr/>
          <p:nvPr/>
        </p:nvSpPr>
        <p:spPr bwMode="white">
          <a:xfrm>
            <a:off x="6741406" y="293856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D1945E9-6666-91E3-3B22-05CEB6F13A47}"/>
              </a:ext>
            </a:extLst>
          </p:cNvPr>
          <p:cNvSpPr/>
          <p:nvPr/>
        </p:nvSpPr>
        <p:spPr bwMode="white">
          <a:xfrm>
            <a:off x="8432241" y="2866197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AA0A9AC-4585-D7D3-4A73-7A9BAE74AB3D}"/>
              </a:ext>
            </a:extLst>
          </p:cNvPr>
          <p:cNvSpPr/>
          <p:nvPr/>
        </p:nvSpPr>
        <p:spPr bwMode="white">
          <a:xfrm>
            <a:off x="2162052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96A2DAF-41B0-2A15-F0D8-FFBE7E6A805B}"/>
              </a:ext>
            </a:extLst>
          </p:cNvPr>
          <p:cNvSpPr/>
          <p:nvPr/>
        </p:nvSpPr>
        <p:spPr bwMode="white">
          <a:xfrm>
            <a:off x="3690170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522C4E4-661A-6AC5-702C-3E715AA0C567}"/>
              </a:ext>
            </a:extLst>
          </p:cNvPr>
          <p:cNvSpPr/>
          <p:nvPr/>
        </p:nvSpPr>
        <p:spPr bwMode="white">
          <a:xfrm>
            <a:off x="5287858" y="3458147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3D4A37F-7110-4DAE-BE86-64B656119E99}"/>
              </a:ext>
            </a:extLst>
          </p:cNvPr>
          <p:cNvSpPr/>
          <p:nvPr/>
        </p:nvSpPr>
        <p:spPr bwMode="white">
          <a:xfrm>
            <a:off x="6779529" y="3430229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E613213-548A-1CEB-293B-31BC916DA6A5}"/>
              </a:ext>
            </a:extLst>
          </p:cNvPr>
          <p:cNvSpPr/>
          <p:nvPr/>
        </p:nvSpPr>
        <p:spPr bwMode="white">
          <a:xfrm>
            <a:off x="8422394" y="340083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546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898499-3AD4-E5C2-1705-51AA511E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36" y="2060848"/>
            <a:ext cx="4389528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9D1453-B0F2-1946-E268-0EE631579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359" y="3448015"/>
            <a:ext cx="3937282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91600"/>
            <a:ext cx="8280000" cy="60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3491880" y="3065846"/>
            <a:ext cx="1144348" cy="43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59684" y="3065846"/>
            <a:ext cx="672556" cy="43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88281" y="3697079"/>
            <a:ext cx="712708" cy="43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35421" y="3697079"/>
            <a:ext cx="712708" cy="43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83116" y="4337079"/>
            <a:ext cx="702670" cy="421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49352" y="4337079"/>
            <a:ext cx="1134310" cy="421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79712" y="6309320"/>
            <a:ext cx="432048" cy="43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11560" y="1124744"/>
            <a:ext cx="8136904" cy="355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1405" y="2735986"/>
            <a:ext cx="466769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9586" y="4108879"/>
            <a:ext cx="676339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8528" y="4108879"/>
            <a:ext cx="866857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8" b="39150"/>
          <a:stretch/>
        </p:blipFill>
        <p:spPr>
          <a:xfrm>
            <a:off x="215999" y="1080000"/>
            <a:ext cx="8460457" cy="4221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0352" y="1961723"/>
            <a:ext cx="605796" cy="43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0352" y="3284984"/>
            <a:ext cx="588970" cy="43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4175" y="4679139"/>
            <a:ext cx="706764" cy="59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020" r="411"/>
          <a:stretch/>
        </p:blipFill>
        <p:spPr>
          <a:xfrm>
            <a:off x="35496" y="1986925"/>
            <a:ext cx="8604473" cy="2704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52320" y="2721707"/>
            <a:ext cx="753927" cy="57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0001" y="4034780"/>
            <a:ext cx="732986" cy="57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426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0751" y="4577491"/>
            <a:ext cx="1428886" cy="381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8403" y="4577491"/>
            <a:ext cx="857331" cy="381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86" r="6656"/>
          <a:stretch/>
        </p:blipFill>
        <p:spPr>
          <a:xfrm>
            <a:off x="827584" y="1628800"/>
            <a:ext cx="8064896" cy="307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0263" y="4095252"/>
            <a:ext cx="447717" cy="38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0241" y="4085708"/>
            <a:ext cx="1276471" cy="391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全屏显示(4:3)</PresentationFormat>
  <Paragraphs>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