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notesMasterIdLst>
    <p:notesMasterId r:id="rId14"/>
  </p:notes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495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ABCE4-1D55-48E6-95F7-A2E0F6193F32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13215-C898-4933-9B85-213D662DF2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920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13215-C898-4933-9B85-213D662DF26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397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00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2739421"/>
            <a:ext cx="3962778" cy="2374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98006" y="3769407"/>
            <a:ext cx="1514619" cy="305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7C2FAB0-5E6A-2940-C15D-077975075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236" y="2060848"/>
            <a:ext cx="4389528" cy="10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C18AA64-F6FB-10CC-00AA-DAEB5D820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470" y="3501008"/>
            <a:ext cx="4627059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02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1387686" y="5915609"/>
            <a:ext cx="6064634" cy="609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56"/>
          <a:stretch/>
        </p:blipFill>
        <p:spPr>
          <a:xfrm>
            <a:off x="683568" y="1340768"/>
            <a:ext cx="8064896" cy="3787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17018" y="4584750"/>
            <a:ext cx="5163042" cy="400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25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5576" y="3923380"/>
            <a:ext cx="5677442" cy="1216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9366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63802" y="3617363"/>
            <a:ext cx="7458978" cy="3213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50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3510348"/>
            <a:ext cx="3343594" cy="1372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07356" y="3319733"/>
            <a:ext cx="2429106" cy="752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50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06650" y="2757324"/>
            <a:ext cx="3772260" cy="1906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59858" y="3548335"/>
            <a:ext cx="1305049" cy="304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57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01865" y="3606876"/>
            <a:ext cx="5134465" cy="1983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全屏显示(4:3)</PresentationFormat>
  <Paragraphs>1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等线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7</cp:revision>
  <dcterms:created xsi:type="dcterms:W3CDTF">2022-09-13T01:06:00Z</dcterms:created>
  <dcterms:modified xsi:type="dcterms:W3CDTF">2022-09-14T09:46:35Z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