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</p:sldMasterIdLst>
  <p:sldIdLst>
    <p:sldId id="256" r:id="rId3"/>
    <p:sldId id="259" r:id="rId4"/>
    <p:sldId id="260" r:id="rId5"/>
    <p:sldId id="26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</p:sldIdLst>
  <p:sldSz cx="9144000" cy="6858000" type="screen4x3"/>
  <p:notesSz cx="6858000" cy="9144000"/>
  <p:custDataLst>
    <p:tags r:id="rId1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4" d="100"/>
          <a:sy n="74" d="100"/>
        </p:scale>
        <p:origin x="495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570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2645541"/>
            <a:ext cx="5210672" cy="24246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50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3341555"/>
            <a:ext cx="7611201" cy="17653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01578B3-D340-343C-4181-BD9EEC9A5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8148"/>
            <a:ext cx="9144000" cy="136170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7EE0-49D2-1858-7061-0ED006844AD8}"/>
              </a:ext>
            </a:extLst>
          </p:cNvPr>
          <p:cNvSpPr/>
          <p:nvPr/>
        </p:nvSpPr>
        <p:spPr bwMode="white">
          <a:xfrm>
            <a:off x="2214505" y="2924944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0151717-1EC8-E22E-A1AC-00F3A883A5B3}"/>
              </a:ext>
            </a:extLst>
          </p:cNvPr>
          <p:cNvSpPr/>
          <p:nvPr/>
        </p:nvSpPr>
        <p:spPr bwMode="white">
          <a:xfrm>
            <a:off x="3763213" y="2951491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8609176-1EA2-C95F-D0AF-41922B96F6C9}"/>
              </a:ext>
            </a:extLst>
          </p:cNvPr>
          <p:cNvSpPr/>
          <p:nvPr/>
        </p:nvSpPr>
        <p:spPr bwMode="white">
          <a:xfrm>
            <a:off x="5351607" y="2951491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3B4B24A-6DF4-0E23-A7D4-FAFB370D2F16}"/>
              </a:ext>
            </a:extLst>
          </p:cNvPr>
          <p:cNvSpPr/>
          <p:nvPr/>
        </p:nvSpPr>
        <p:spPr bwMode="white">
          <a:xfrm>
            <a:off x="6847729" y="2937696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C2D0965-45F5-26F0-0AD8-F1314B011414}"/>
              </a:ext>
            </a:extLst>
          </p:cNvPr>
          <p:cNvSpPr/>
          <p:nvPr/>
        </p:nvSpPr>
        <p:spPr bwMode="white">
          <a:xfrm>
            <a:off x="8432241" y="2866197"/>
            <a:ext cx="467517" cy="68924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BDF5FCF8-B1FC-B55A-D26C-87BCEA7B86FA}"/>
              </a:ext>
            </a:extLst>
          </p:cNvPr>
          <p:cNvSpPr/>
          <p:nvPr/>
        </p:nvSpPr>
        <p:spPr bwMode="white">
          <a:xfrm>
            <a:off x="2220955" y="3501571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F508C9AA-D46A-67B7-A1B1-A3A84990AC25}"/>
              </a:ext>
            </a:extLst>
          </p:cNvPr>
          <p:cNvSpPr/>
          <p:nvPr/>
        </p:nvSpPr>
        <p:spPr bwMode="white">
          <a:xfrm>
            <a:off x="3690170" y="3455547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9CB2A0AD-A6D5-87FC-6EC8-35D9028618D7}"/>
              </a:ext>
            </a:extLst>
          </p:cNvPr>
          <p:cNvSpPr/>
          <p:nvPr/>
        </p:nvSpPr>
        <p:spPr bwMode="white">
          <a:xfrm>
            <a:off x="5220072" y="3472850"/>
            <a:ext cx="467517" cy="504056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8D8B1B7D-B62A-98E4-5D1E-0DACBF05F751}"/>
              </a:ext>
            </a:extLst>
          </p:cNvPr>
          <p:cNvSpPr/>
          <p:nvPr/>
        </p:nvSpPr>
        <p:spPr bwMode="white">
          <a:xfrm>
            <a:off x="6792844" y="3441752"/>
            <a:ext cx="467517" cy="517285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0D8E6444-75BE-3960-4745-A6DF024D3F01}"/>
              </a:ext>
            </a:extLst>
          </p:cNvPr>
          <p:cNvSpPr/>
          <p:nvPr/>
        </p:nvSpPr>
        <p:spPr bwMode="white">
          <a:xfrm>
            <a:off x="8422394" y="3400838"/>
            <a:ext cx="467517" cy="576068"/>
          </a:xfrm>
          <a:prstGeom prst="rect">
            <a:avLst/>
          </a:prstGeom>
          <a:solidFill>
            <a:srgbClr val="C7EBFC"/>
          </a:solidFill>
          <a:ln w="6350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5582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8F8D50A-8F46-E99D-0AFB-C4BD03792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236" y="2060848"/>
            <a:ext cx="4389528" cy="10800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3F87BCE-1EB4-4B17-6CB2-496F15856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485" y="3447153"/>
            <a:ext cx="4737030" cy="54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299" b="26598"/>
          <a:stretch/>
        </p:blipFill>
        <p:spPr>
          <a:xfrm>
            <a:off x="216000" y="1080000"/>
            <a:ext cx="8640000" cy="57037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6732240" y="3964982"/>
            <a:ext cx="535060" cy="5629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652120" y="5805347"/>
            <a:ext cx="504056" cy="8847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3402" r="430"/>
          <a:stretch/>
        </p:blipFill>
        <p:spPr>
          <a:xfrm>
            <a:off x="15227" y="2431582"/>
            <a:ext cx="8640000" cy="20487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10"/>
          <p:cNvSpPr/>
          <p:nvPr/>
        </p:nvSpPr>
        <p:spPr bwMode="white">
          <a:xfrm>
            <a:off x="1763688" y="3789040"/>
            <a:ext cx="751084" cy="7069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47628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652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283783" y="2032992"/>
            <a:ext cx="352458" cy="295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21137" y="4482181"/>
            <a:ext cx="276251" cy="295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3568" y="2060848"/>
            <a:ext cx="8640000" cy="2792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75365" y="2947156"/>
            <a:ext cx="304829" cy="2954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64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882813" y="4647415"/>
            <a:ext cx="6353781" cy="1049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1988840"/>
            <a:ext cx="8640000" cy="4244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18813" y="3534163"/>
            <a:ext cx="4972524" cy="10779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14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3768626"/>
            <a:ext cx="5848908" cy="22405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13</vt:i4>
      </vt:variant>
    </vt:vector>
  </HeadingPairs>
  <TitlesOfParts>
    <vt:vector size="16" baseType="lpstr"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k killer.</cp:lastModifiedBy>
  <cp:revision>7</cp:revision>
  <dcterms:created xsi:type="dcterms:W3CDTF">2022-09-13T01:06:00Z</dcterms:created>
  <dcterms:modified xsi:type="dcterms:W3CDTF">2022-09-14T09:44:46Z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2052-11.1.0.12019</vt:lpwstr>
  </property>
  <property fmtid="{D5CDD505-2E9C-101B-9397-08002B2CF9AE}" pid="3" name="ICV">
    <vt:lpwstr>BD16648F702B44D187DE77A7517C9535</vt:lpwstr>
  </property>
</Properties>
</file>