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9" r="4156" b="580"/>
          <a:stretch/>
        </p:blipFill>
        <p:spPr>
          <a:xfrm>
            <a:off x="683568" y="1120942"/>
            <a:ext cx="8280920" cy="471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218400"/>
            <a:ext cx="7182535" cy="251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6" r="3322"/>
          <a:stretch/>
        </p:blipFill>
        <p:spPr>
          <a:xfrm>
            <a:off x="683568" y="1124744"/>
            <a:ext cx="8352928" cy="5356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441" y="3771592"/>
            <a:ext cx="4315237" cy="269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E1F860-B8D3-0E8D-28AF-A5E9B626D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CFC492-FE9E-9360-356B-5A01D494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455629"/>
            <a:ext cx="522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121181" y="3950150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64026" y="5208820"/>
            <a:ext cx="466769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7" r="2078"/>
          <a:stretch/>
        </p:blipFill>
        <p:spPr>
          <a:xfrm>
            <a:off x="683568" y="1412776"/>
            <a:ext cx="8460432" cy="368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5530" y="2799518"/>
            <a:ext cx="1057375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4284" y="4696848"/>
            <a:ext cx="876383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158526"/>
            <a:ext cx="3181653" cy="202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3148992"/>
            <a:ext cx="3172127" cy="203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0476" y="3158526"/>
            <a:ext cx="1133583" cy="75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1043608" y="1052736"/>
            <a:ext cx="7848872" cy="435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504" y="2196954"/>
            <a:ext cx="3010187" cy="294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3409" y="2196954"/>
            <a:ext cx="3095920" cy="270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09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53708" y="5103272"/>
            <a:ext cx="4220594" cy="170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9"/>
          <a:stretch/>
        </p:blipFill>
        <p:spPr>
          <a:xfrm>
            <a:off x="683568" y="1196752"/>
            <a:ext cx="8424936" cy="436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188104"/>
            <a:ext cx="5210672" cy="22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" r="2489"/>
          <a:stretch/>
        </p:blipFill>
        <p:spPr>
          <a:xfrm>
            <a:off x="683568" y="1079402"/>
            <a:ext cx="8424936" cy="477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263220"/>
            <a:ext cx="7277794" cy="251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