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B4EE2-1DAB-4CF7-A749-0508653E5917}" type="datetimeFigureOut">
              <a:rPr lang="zh-CN" altLang="en-US" smtClean="0"/>
              <a:t>2022/9/14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F03FF-FD9B-4636-9E0B-4E78BF589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66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F03FF-FD9B-4636-9E0B-4E78BF58973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4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6D493E0-07E1-AAD4-158A-0E4481A32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3619"/>
            <a:ext cx="9144000" cy="13307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72D8F0-B79C-7ECE-D6AC-978EEBF9622C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C7562D-94EC-0DCA-7E00-45529C19E932}"/>
              </a:ext>
            </a:extLst>
          </p:cNvPr>
          <p:cNvSpPr/>
          <p:nvPr/>
        </p:nvSpPr>
        <p:spPr bwMode="white">
          <a:xfrm>
            <a:off x="3828027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5E7A37D-2681-C7FB-B47B-EEDD3F1A08EB}"/>
              </a:ext>
            </a:extLst>
          </p:cNvPr>
          <p:cNvSpPr/>
          <p:nvPr/>
        </p:nvSpPr>
        <p:spPr bwMode="white">
          <a:xfrm>
            <a:off x="5337878" y="29540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E513B58-5B05-A4DA-13F9-1F8BFF2D978F}"/>
              </a:ext>
            </a:extLst>
          </p:cNvPr>
          <p:cNvSpPr/>
          <p:nvPr/>
        </p:nvSpPr>
        <p:spPr bwMode="white">
          <a:xfrm>
            <a:off x="6927038" y="2939735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BFD3D9E-5446-4F2D-5EDF-1D9BE50D2079}"/>
              </a:ext>
            </a:extLst>
          </p:cNvPr>
          <p:cNvSpPr/>
          <p:nvPr/>
        </p:nvSpPr>
        <p:spPr bwMode="white">
          <a:xfrm>
            <a:off x="8521317" y="2861496"/>
            <a:ext cx="467517" cy="567504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8E918DF-4792-FB98-C75E-1742CB948199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65CFE5E-A1C9-4DB8-0FB9-AB38694E58A2}"/>
              </a:ext>
            </a:extLst>
          </p:cNvPr>
          <p:cNvSpPr/>
          <p:nvPr/>
        </p:nvSpPr>
        <p:spPr bwMode="white">
          <a:xfrm>
            <a:off x="3848612" y="347285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53252C8-5E71-D59D-A925-E9764FF8EB78}"/>
              </a:ext>
            </a:extLst>
          </p:cNvPr>
          <p:cNvSpPr/>
          <p:nvPr/>
        </p:nvSpPr>
        <p:spPr bwMode="white">
          <a:xfrm>
            <a:off x="5448718" y="348166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BF14B662-BEE5-8749-50FA-DAFE70A6FCDA}"/>
              </a:ext>
            </a:extLst>
          </p:cNvPr>
          <p:cNvSpPr/>
          <p:nvPr/>
        </p:nvSpPr>
        <p:spPr bwMode="white">
          <a:xfrm>
            <a:off x="6847729" y="3444530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2A6F78D-D220-D02E-46B4-11E7A9BCF52E}"/>
              </a:ext>
            </a:extLst>
          </p:cNvPr>
          <p:cNvSpPr/>
          <p:nvPr/>
        </p:nvSpPr>
        <p:spPr bwMode="white">
          <a:xfrm>
            <a:off x="8518757" y="340083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72594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F2EC5B-1287-F944-7733-E7BDEBEC9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36" y="2060848"/>
            <a:ext cx="4389528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81DE0A7-16C3-3236-5623-0FB79881A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3447153"/>
            <a:ext cx="4966875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34393"/>
            <a:ext cx="7560000" cy="622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13"/>
          <p:cNvSpPr/>
          <p:nvPr/>
        </p:nvSpPr>
        <p:spPr bwMode="white">
          <a:xfrm>
            <a:off x="1889697" y="2718235"/>
            <a:ext cx="504056" cy="71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555776" y="3933056"/>
            <a:ext cx="640496" cy="40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786735" y="4581128"/>
            <a:ext cx="504056" cy="451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444208" y="5877271"/>
            <a:ext cx="540025" cy="346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933390" y="6381328"/>
            <a:ext cx="638004" cy="383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980728"/>
            <a:ext cx="78935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6365" y="1843420"/>
            <a:ext cx="765856" cy="296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9044" y="3098246"/>
            <a:ext cx="435145" cy="270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3978" y="4725144"/>
            <a:ext cx="492278" cy="725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47662" y="5790894"/>
            <a:ext cx="426442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6365" y="6139457"/>
            <a:ext cx="426442" cy="34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73771" y="6217883"/>
            <a:ext cx="409037" cy="278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6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13537"/>
            <a:ext cx="619184" cy="38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40189" y="3122636"/>
            <a:ext cx="1895656" cy="189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3651" y="3313537"/>
            <a:ext cx="609658" cy="381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41027" y="3132181"/>
            <a:ext cx="1447938" cy="1651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323"/>
          <a:stretch/>
        </p:blipFill>
        <p:spPr>
          <a:xfrm>
            <a:off x="1115616" y="1124744"/>
            <a:ext cx="7920880" cy="316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7512" y="2500243"/>
            <a:ext cx="657287" cy="382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63554" y="2309202"/>
            <a:ext cx="1466990" cy="1910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6453" y="2500243"/>
            <a:ext cx="609658" cy="382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64303" y="2538452"/>
            <a:ext cx="2343373" cy="1442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9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73287" y="4940508"/>
            <a:ext cx="4067563" cy="1620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500170"/>
            <a:ext cx="6268048" cy="2010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9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160184"/>
            <a:ext cx="5620286" cy="1630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等线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2022-09-14T09:38:16Z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