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3026977"/>
            <a:ext cx="2552943" cy="2510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9120" y="3036521"/>
            <a:ext cx="381036" cy="753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93309" y="3036521"/>
            <a:ext cx="3172127" cy="1622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0"/>
          <a:stretch/>
        </p:blipFill>
        <p:spPr>
          <a:xfrm>
            <a:off x="755576" y="1052736"/>
            <a:ext cx="7992888" cy="3362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7472" y="2265761"/>
            <a:ext cx="2552943" cy="1862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9864" y="2265761"/>
            <a:ext cx="3315016" cy="162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2885040"/>
            <a:ext cx="7601675" cy="1451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802A5D-1AEE-0EC5-5333-AFAFE544D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36" y="2060848"/>
            <a:ext cx="4389528" cy="10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88ED716-46AE-39B4-AC5A-F39038574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660" y="3447153"/>
            <a:ext cx="455068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542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4384054" y="3413164"/>
            <a:ext cx="547985" cy="735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081614" y="4543291"/>
            <a:ext cx="245715" cy="282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863200" y="5235949"/>
            <a:ext cx="245715" cy="282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747016" y="5445569"/>
            <a:ext cx="245715" cy="29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278032" y="5445569"/>
            <a:ext cx="418625" cy="29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519502" y="6384303"/>
            <a:ext cx="455027" cy="282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712736" y="6338734"/>
            <a:ext cx="819050" cy="364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0" b="47952"/>
          <a:stretch/>
        </p:blipFill>
        <p:spPr>
          <a:xfrm>
            <a:off x="683568" y="1556792"/>
            <a:ext cx="8244433" cy="3357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7281" y="2897680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35801" y="2971107"/>
            <a:ext cx="374441" cy="183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2500" y="4049808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64178" y="4049808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048" r="430"/>
          <a:stretch/>
        </p:blipFill>
        <p:spPr>
          <a:xfrm>
            <a:off x="611560" y="1772816"/>
            <a:ext cx="8244433" cy="3092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96472" y="1837619"/>
            <a:ext cx="479584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37898" y="2701715"/>
            <a:ext cx="865950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40152" y="4213883"/>
            <a:ext cx="648072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9273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1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4831" y="2396992"/>
            <a:ext cx="333406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4831" y="4095721"/>
            <a:ext cx="342932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96752"/>
            <a:ext cx="8640000" cy="4645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46422" y="2370067"/>
            <a:ext cx="390562" cy="381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03577" y="3352599"/>
            <a:ext cx="333406" cy="27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3577" y="5517986"/>
            <a:ext cx="333406" cy="27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945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12109" y="4232372"/>
            <a:ext cx="3605488" cy="212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72746" y="4446697"/>
            <a:ext cx="1320822" cy="212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3"/>
          <a:stretch/>
        </p:blipFill>
        <p:spPr>
          <a:xfrm>
            <a:off x="899592" y="1196752"/>
            <a:ext cx="7920880" cy="3462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1488" y="2360376"/>
            <a:ext cx="1457464" cy="2050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3880" y="2331763"/>
            <a:ext cx="2429106" cy="2079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2022-09-14T09:34:10Z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