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68274" y="2123321"/>
            <a:ext cx="541394" cy="76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2935" y="2108073"/>
            <a:ext cx="896100" cy="79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5429" y="2108073"/>
            <a:ext cx="914769" cy="79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0353" y="2132856"/>
            <a:ext cx="504056" cy="76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59329" y="3406448"/>
            <a:ext cx="91652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03733" y="3406448"/>
            <a:ext cx="91652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87907" y="4226426"/>
            <a:ext cx="819228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74081" y="4226426"/>
            <a:ext cx="800176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64776" y="4226426"/>
            <a:ext cx="847805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50950" y="4226426"/>
            <a:ext cx="838280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63F494E5-E0D7-D5C8-CDFB-1F578F1650EA}"/>
              </a:ext>
            </a:extLst>
          </p:cNvPr>
          <p:cNvSpPr/>
          <p:nvPr/>
        </p:nvSpPr>
        <p:spPr bwMode="white">
          <a:xfrm>
            <a:off x="5450367" y="3400311"/>
            <a:ext cx="91652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76726989-1AB2-FDA4-69BD-D78F3304F637}"/>
              </a:ext>
            </a:extLst>
          </p:cNvPr>
          <p:cNvSpPr/>
          <p:nvPr/>
        </p:nvSpPr>
        <p:spPr bwMode="white">
          <a:xfrm>
            <a:off x="6494771" y="3400311"/>
            <a:ext cx="91652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43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717" y="2667643"/>
            <a:ext cx="2231213" cy="31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0023" y="2675312"/>
            <a:ext cx="498380" cy="30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6439" y="2705992"/>
            <a:ext cx="1364796" cy="2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3497" y="3258215"/>
            <a:ext cx="720735" cy="23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8168" y="3258215"/>
            <a:ext cx="728402" cy="23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4194" y="5267696"/>
            <a:ext cx="199352" cy="23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2717" y="5413422"/>
            <a:ext cx="498380" cy="31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5786" y="5444101"/>
            <a:ext cx="1387799" cy="2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57690" y="5413422"/>
            <a:ext cx="490713" cy="31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86093" y="5451770"/>
            <a:ext cx="1318792" cy="24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6527" y="5635845"/>
            <a:ext cx="214687" cy="24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67196" y="6180399"/>
            <a:ext cx="222354" cy="23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71834" y="6364474"/>
            <a:ext cx="881750" cy="24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61472" y="6425832"/>
            <a:ext cx="904753" cy="1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90522" y="6556218"/>
            <a:ext cx="360367" cy="23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20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9844" y="4155096"/>
            <a:ext cx="1615368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1360" y="4861161"/>
            <a:ext cx="2645861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9844" y="5595096"/>
            <a:ext cx="1615368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1360" y="6301161"/>
            <a:ext cx="2645861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72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71063" y="6439526"/>
            <a:ext cx="4262798" cy="36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96" r="11246" b="-1"/>
          <a:stretch/>
        </p:blipFill>
        <p:spPr>
          <a:xfrm>
            <a:off x="683568" y="1916832"/>
            <a:ext cx="7668368" cy="4597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441" y="4367666"/>
            <a:ext cx="4362866" cy="40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209669"/>
            <a:ext cx="4381918" cy="113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1556792"/>
            <a:ext cx="7992888" cy="291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7018" y="3227212"/>
            <a:ext cx="4315237" cy="39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967" y="4029014"/>
            <a:ext cx="4267607" cy="39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1052736"/>
            <a:ext cx="8136904" cy="44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2713421"/>
            <a:ext cx="4601014" cy="39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7151" y="3515132"/>
            <a:ext cx="4010407" cy="41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9543" y="3562852"/>
            <a:ext cx="1305049" cy="2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7967" y="4316842"/>
            <a:ext cx="6020374" cy="120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683568" y="1052736"/>
            <a:ext cx="8208912" cy="542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4174" y="3615995"/>
            <a:ext cx="5086835" cy="198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967" y="6007735"/>
            <a:ext cx="7011069" cy="4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196752"/>
            <a:ext cx="8280920" cy="462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721366"/>
            <a:ext cx="5848908" cy="39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7625" y="4521622"/>
            <a:ext cx="2772039" cy="38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1649" y="4569256"/>
            <a:ext cx="1514619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7967" y="5340931"/>
            <a:ext cx="6029900" cy="39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620A391-BAE5-746A-F13C-EB617F21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7E2AAF-74F3-AAA9-C300-BC0466EE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758" y="3429000"/>
            <a:ext cx="259448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D9BD49-B42E-2993-E1F3-B4CA3C57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979"/>
            <a:ext cx="9144000" cy="13620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A7619A-8325-41C4-4E9F-F2361EB7A103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E91A2A-AB77-7882-2B8F-2909320F0593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A01085-7C30-72F4-9EDF-13B9545F505F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64DB7B0-1F96-CB73-D5F6-72DD1BA81421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4726AC-E16F-8852-C5B3-DAA14895B32F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97A324A-6F2F-1776-97E8-38A05C6786CA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E83FFF0-EB55-D29E-6970-8D765758D685}"/>
              </a:ext>
            </a:extLst>
          </p:cNvPr>
          <p:cNvSpPr/>
          <p:nvPr/>
        </p:nvSpPr>
        <p:spPr bwMode="white">
          <a:xfrm>
            <a:off x="3851920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AA2FF5D-B1EF-A8DC-AD5D-970AD01B24BE}"/>
              </a:ext>
            </a:extLst>
          </p:cNvPr>
          <p:cNvSpPr/>
          <p:nvPr/>
        </p:nvSpPr>
        <p:spPr bwMode="white">
          <a:xfrm>
            <a:off x="5337878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885A539-189F-B39D-9CAA-2DCED54A6BE8}"/>
              </a:ext>
            </a:extLst>
          </p:cNvPr>
          <p:cNvSpPr/>
          <p:nvPr/>
        </p:nvSpPr>
        <p:spPr bwMode="white">
          <a:xfrm>
            <a:off x="6847729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A73ED6-7403-CFF4-CF8D-580677D14217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682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876888" y="4628018"/>
            <a:ext cx="1166155" cy="30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02065" y="5300460"/>
            <a:ext cx="238531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36450" y="5512811"/>
            <a:ext cx="406387" cy="28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62747" y="5512811"/>
            <a:ext cx="786271" cy="28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93230" y="5725161"/>
            <a:ext cx="256200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" r="3322"/>
          <a:stretch/>
        </p:blipFill>
        <p:spPr>
          <a:xfrm>
            <a:off x="683568" y="1124744"/>
            <a:ext cx="8352928" cy="5362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0469" y="2006145"/>
            <a:ext cx="438191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831" y="2006145"/>
            <a:ext cx="428665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7382" y="2950021"/>
            <a:ext cx="457243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2090" y="2950021"/>
            <a:ext cx="466769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3711" y="6048602"/>
            <a:ext cx="438191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913" r="4578" b="-1"/>
          <a:stretch/>
        </p:blipFill>
        <p:spPr>
          <a:xfrm>
            <a:off x="683568" y="1844824"/>
            <a:ext cx="8244432" cy="301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7812" y="2854844"/>
            <a:ext cx="876383" cy="30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0491" y="4295584"/>
            <a:ext cx="476295" cy="29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1" b="20277"/>
          <a:stretch/>
        </p:blipFill>
        <p:spPr>
          <a:xfrm>
            <a:off x="251520" y="980728"/>
            <a:ext cx="8640960" cy="489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2360" y="2204863"/>
            <a:ext cx="594270" cy="44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8758" y="3734304"/>
            <a:ext cx="713124" cy="61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7692" y="5084863"/>
            <a:ext cx="696144" cy="60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0" r="4156"/>
          <a:stretch/>
        </p:blipFill>
        <p:spPr>
          <a:xfrm>
            <a:off x="683568" y="3698659"/>
            <a:ext cx="8280920" cy="128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0626" y="4437112"/>
            <a:ext cx="509765" cy="54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D18D14A2-5E57-8815-4D86-EFF1FFC5B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723" r="-11"/>
          <a:stretch/>
        </p:blipFill>
        <p:spPr>
          <a:xfrm>
            <a:off x="-36512" y="2031848"/>
            <a:ext cx="8640960" cy="1245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7C74A5A5-1CFB-5B0F-2060-779E47909970}"/>
              </a:ext>
            </a:extLst>
          </p:cNvPr>
          <p:cNvSpPr/>
          <p:nvPr/>
        </p:nvSpPr>
        <p:spPr bwMode="white">
          <a:xfrm>
            <a:off x="7539884" y="2839737"/>
            <a:ext cx="611248" cy="44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2720189"/>
            <a:ext cx="295303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4532027"/>
            <a:ext cx="342932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340768"/>
            <a:ext cx="828092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7647" y="2294884"/>
            <a:ext cx="352458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