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495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1A96A18-0251-D7BD-1470-34C1E77EA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42" y="2132856"/>
            <a:ext cx="3396316" cy="1080000"/>
          </a:xfrm>
          <a:prstGeom prst="rect">
            <a:avLst/>
          </a:prstGeom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652455D3-1738-0AAF-7FBA-BCB866179B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919" b="42329"/>
          <a:stretch/>
        </p:blipFill>
        <p:spPr>
          <a:xfrm>
            <a:off x="2323062" y="3429000"/>
            <a:ext cx="4497875" cy="5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00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703144" y="3185363"/>
            <a:ext cx="352458" cy="66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85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940851" y="3248597"/>
            <a:ext cx="3429327" cy="506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95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550509" y="3238819"/>
            <a:ext cx="2514840" cy="811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63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550509" y="2931757"/>
            <a:ext cx="2048070" cy="496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7</cp:revision>
  <dcterms:created xsi:type="dcterms:W3CDTF">2022-09-13T01:06:00Z</dcterms:created>
  <dcterms:modified xsi:type="dcterms:W3CDTF">2022-09-14T09:25:20Z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