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495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655F9BD-F71B-1EF5-9846-93199ECD2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6506"/>
            <a:ext cx="9144000" cy="1324987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5CEB86D-E58E-BF54-D783-1CC3C596A50C}"/>
              </a:ext>
            </a:extLst>
          </p:cNvPr>
          <p:cNvSpPr/>
          <p:nvPr/>
        </p:nvSpPr>
        <p:spPr bwMode="white">
          <a:xfrm>
            <a:off x="2296272" y="2924943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381893B-EE6A-E21E-5E3D-0B549850A8EA}"/>
              </a:ext>
            </a:extLst>
          </p:cNvPr>
          <p:cNvSpPr/>
          <p:nvPr/>
        </p:nvSpPr>
        <p:spPr bwMode="white">
          <a:xfrm>
            <a:off x="3957695" y="2949650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2373BF7-B2D2-7D43-DBDB-10CD9B8103B7}"/>
              </a:ext>
            </a:extLst>
          </p:cNvPr>
          <p:cNvSpPr/>
          <p:nvPr/>
        </p:nvSpPr>
        <p:spPr bwMode="white">
          <a:xfrm>
            <a:off x="5619118" y="2924943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36F2577-59A1-531F-D0E9-04B5FA81BE17}"/>
              </a:ext>
            </a:extLst>
          </p:cNvPr>
          <p:cNvSpPr/>
          <p:nvPr/>
        </p:nvSpPr>
        <p:spPr bwMode="white">
          <a:xfrm>
            <a:off x="7194234" y="2940151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4F610D37-C042-9F94-2B56-E080EC0E7326}"/>
              </a:ext>
            </a:extLst>
          </p:cNvPr>
          <p:cNvSpPr/>
          <p:nvPr/>
        </p:nvSpPr>
        <p:spPr bwMode="white">
          <a:xfrm>
            <a:off x="8609551" y="2857055"/>
            <a:ext cx="426946" cy="571944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15C0C1D7-D8AB-1EF3-BFB5-AA3C7CFF4B9D}"/>
              </a:ext>
            </a:extLst>
          </p:cNvPr>
          <p:cNvSpPr/>
          <p:nvPr/>
        </p:nvSpPr>
        <p:spPr bwMode="white">
          <a:xfrm>
            <a:off x="2394928" y="3508218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82F0ED51-69C7-D914-26F4-90142AA7641B}"/>
              </a:ext>
            </a:extLst>
          </p:cNvPr>
          <p:cNvSpPr/>
          <p:nvPr/>
        </p:nvSpPr>
        <p:spPr bwMode="white">
          <a:xfrm>
            <a:off x="4022585" y="3521492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80FC60BE-2197-6D8E-4F31-572BCA655B56}"/>
              </a:ext>
            </a:extLst>
          </p:cNvPr>
          <p:cNvSpPr/>
          <p:nvPr/>
        </p:nvSpPr>
        <p:spPr bwMode="white">
          <a:xfrm>
            <a:off x="5619119" y="3453706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4F10D9C6-6A4E-A082-1415-9233918C186B}"/>
              </a:ext>
            </a:extLst>
          </p:cNvPr>
          <p:cNvSpPr/>
          <p:nvPr/>
        </p:nvSpPr>
        <p:spPr bwMode="white">
          <a:xfrm>
            <a:off x="7198794" y="3431006"/>
            <a:ext cx="467517" cy="517285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147840E9-C7F0-F4CD-D093-B101D475C71E}"/>
              </a:ext>
            </a:extLst>
          </p:cNvPr>
          <p:cNvSpPr/>
          <p:nvPr/>
        </p:nvSpPr>
        <p:spPr bwMode="white">
          <a:xfrm>
            <a:off x="8585525" y="3401614"/>
            <a:ext cx="467517" cy="576068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31331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C0E0F19-F749-4FA0-B3D7-7C9F76552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842" y="2132856"/>
            <a:ext cx="3396316" cy="108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501385E-F924-CC3C-FB92-F22F94C95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643" y="3501008"/>
            <a:ext cx="3528713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32613"/>
            <a:ext cx="7560000" cy="6223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2987824" y="6453336"/>
            <a:ext cx="2376264" cy="402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46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83563" y="4587336"/>
            <a:ext cx="809702" cy="276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88568" y="4587336"/>
            <a:ext cx="752546" cy="276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93574" y="4587336"/>
            <a:ext cx="819228" cy="276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89054" y="4587336"/>
            <a:ext cx="809702" cy="276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473" y="980728"/>
            <a:ext cx="783905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7829" y="2278025"/>
            <a:ext cx="6611770" cy="934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19186" y="5209917"/>
            <a:ext cx="6620413" cy="1487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1102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4177611" y="6160248"/>
            <a:ext cx="733300" cy="259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62" r="5822"/>
          <a:stretch/>
        </p:blipFill>
        <p:spPr>
          <a:xfrm>
            <a:off x="611560" y="1124744"/>
            <a:ext cx="8136904" cy="48552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3456" y="3263828"/>
            <a:ext cx="7820771" cy="1782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52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97212" y="4759644"/>
            <a:ext cx="7058699" cy="1086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94" r="5822"/>
          <a:stretch/>
        </p:blipFill>
        <p:spPr>
          <a:xfrm>
            <a:off x="683568" y="2348880"/>
            <a:ext cx="8136904" cy="1931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7967" y="3097344"/>
            <a:ext cx="7144432" cy="1087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7</cp:revision>
  <dcterms:created xsi:type="dcterms:W3CDTF">2022-09-13T01:06:00Z</dcterms:created>
  <dcterms:modified xsi:type="dcterms:W3CDTF">2022-09-14T09:28:58Z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