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777855"/>
            <a:ext cx="6677662" cy="223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04AE03-3BD8-D452-54C9-0EA7AE567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B4971B-BA62-3BDC-689C-42E424CE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36" y="3429000"/>
            <a:ext cx="4952727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882812" y="4365105"/>
            <a:ext cx="2825091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26540" y="4365105"/>
            <a:ext cx="2781628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9" r="5822"/>
          <a:stretch/>
        </p:blipFill>
        <p:spPr>
          <a:xfrm>
            <a:off x="827584" y="1196752"/>
            <a:ext cx="8136904" cy="360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79" y="2394334"/>
            <a:ext cx="3433897" cy="161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1310" y="2394334"/>
            <a:ext cx="3185066" cy="161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741092"/>
            <a:ext cx="3381697" cy="172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473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24" y="3857448"/>
            <a:ext cx="1836476" cy="35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4370" y="3908724"/>
            <a:ext cx="273336" cy="22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7710" y="3857448"/>
            <a:ext cx="2929820" cy="35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2268" y="4583857"/>
            <a:ext cx="1836476" cy="35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922" y="5199169"/>
            <a:ext cx="5620472" cy="35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9136" y="5805934"/>
            <a:ext cx="2665026" cy="341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67291" y="5857210"/>
            <a:ext cx="1170219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922" y="6438338"/>
            <a:ext cx="5603388" cy="35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3933056"/>
            <a:ext cx="5861524" cy="19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350892"/>
            <a:ext cx="6639558" cy="245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24744"/>
            <a:ext cx="8352928" cy="488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2621213"/>
            <a:ext cx="6439514" cy="246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