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0"/>
          <a:stretch/>
        </p:blipFill>
        <p:spPr>
          <a:xfrm>
            <a:off x="683568" y="1124744"/>
            <a:ext cx="8208912" cy="3430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967" y="2649613"/>
            <a:ext cx="6106108" cy="1829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82CD19-0012-B7B9-B93F-AA6F4BBA1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5931"/>
            <a:ext cx="9144000" cy="1326138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AB4AC43-D53F-82B5-FDAE-797B4494AB43}"/>
              </a:ext>
            </a:extLst>
          </p:cNvPr>
          <p:cNvSpPr/>
          <p:nvPr/>
        </p:nvSpPr>
        <p:spPr bwMode="white">
          <a:xfrm>
            <a:off x="2214505" y="2924944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FEE1B03-916C-A71C-63A9-3C40ACD5C3E8}"/>
              </a:ext>
            </a:extLst>
          </p:cNvPr>
          <p:cNvSpPr/>
          <p:nvPr/>
        </p:nvSpPr>
        <p:spPr bwMode="white">
          <a:xfrm>
            <a:off x="3851733" y="29514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38C402A-395C-B484-3351-7DDA2D782938}"/>
              </a:ext>
            </a:extLst>
          </p:cNvPr>
          <p:cNvSpPr/>
          <p:nvPr/>
        </p:nvSpPr>
        <p:spPr bwMode="white">
          <a:xfrm>
            <a:off x="5337878" y="29540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06A4C67-BDFF-3909-7C8F-DEE2D34A3756}"/>
              </a:ext>
            </a:extLst>
          </p:cNvPr>
          <p:cNvSpPr/>
          <p:nvPr/>
        </p:nvSpPr>
        <p:spPr bwMode="white">
          <a:xfrm>
            <a:off x="6847729" y="2937696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232B62B-06A2-3BD5-5D39-A726674EBF62}"/>
              </a:ext>
            </a:extLst>
          </p:cNvPr>
          <p:cNvSpPr/>
          <p:nvPr/>
        </p:nvSpPr>
        <p:spPr bwMode="white">
          <a:xfrm>
            <a:off x="8517094" y="2858896"/>
            <a:ext cx="467517" cy="68924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BB8CAF0-43CA-0E1F-E826-0D4E52BFC281}"/>
              </a:ext>
            </a:extLst>
          </p:cNvPr>
          <p:cNvSpPr/>
          <p:nvPr/>
        </p:nvSpPr>
        <p:spPr bwMode="white">
          <a:xfrm>
            <a:off x="2220955" y="350157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B68C0FE-97DA-303A-2B16-C19DE669869D}"/>
              </a:ext>
            </a:extLst>
          </p:cNvPr>
          <p:cNvSpPr/>
          <p:nvPr/>
        </p:nvSpPr>
        <p:spPr bwMode="white">
          <a:xfrm>
            <a:off x="3851733" y="3469943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29FCD111-22DE-33F8-42D1-CEF0A3CA031D}"/>
              </a:ext>
            </a:extLst>
          </p:cNvPr>
          <p:cNvSpPr/>
          <p:nvPr/>
        </p:nvSpPr>
        <p:spPr bwMode="white">
          <a:xfrm>
            <a:off x="5506822" y="3469943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A9F589A-CF82-F883-66A4-6CB2770B8F68}"/>
              </a:ext>
            </a:extLst>
          </p:cNvPr>
          <p:cNvSpPr/>
          <p:nvPr/>
        </p:nvSpPr>
        <p:spPr bwMode="white">
          <a:xfrm>
            <a:off x="6927486" y="3441752"/>
            <a:ext cx="467517" cy="5172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D902C910-9517-E06E-470D-39F5D06F4B07}"/>
              </a:ext>
            </a:extLst>
          </p:cNvPr>
          <p:cNvSpPr/>
          <p:nvPr/>
        </p:nvSpPr>
        <p:spPr bwMode="white">
          <a:xfrm>
            <a:off x="8482603" y="3397931"/>
            <a:ext cx="467517" cy="5760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25962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E48A49C-BC38-3091-DCBC-EB5D4E82C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42" y="2132856"/>
            <a:ext cx="3396316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49F8E0-AEB6-770B-42BC-BFFCCF321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000" y="3456803"/>
            <a:ext cx="540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44" b="48272"/>
          <a:stretch/>
        </p:blipFill>
        <p:spPr>
          <a:xfrm>
            <a:off x="216000" y="1080000"/>
            <a:ext cx="8532464" cy="3789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5004048" y="4221088"/>
            <a:ext cx="793530" cy="553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711" r="411"/>
          <a:stretch/>
        </p:blipFill>
        <p:spPr>
          <a:xfrm>
            <a:off x="1705" y="1772816"/>
            <a:ext cx="8604472" cy="3464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7224833" y="2492896"/>
            <a:ext cx="79208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58238" y="4705001"/>
            <a:ext cx="889962" cy="58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18539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025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4486" y="2823768"/>
            <a:ext cx="2936719" cy="371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68482" y="2823768"/>
            <a:ext cx="2047365" cy="371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52904" y="2860869"/>
            <a:ext cx="657750" cy="306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37478" y="3575072"/>
            <a:ext cx="1259917" cy="306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41473" y="3575072"/>
            <a:ext cx="1065371" cy="28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4486" y="5662028"/>
            <a:ext cx="602166" cy="371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35312" y="5699130"/>
            <a:ext cx="1667537" cy="306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68482" y="5662028"/>
            <a:ext cx="602166" cy="371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24589" y="5699130"/>
            <a:ext cx="1686065" cy="306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37478" y="6413333"/>
            <a:ext cx="1269181" cy="28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36019" y="6413333"/>
            <a:ext cx="1074635" cy="28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1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1953" y="3442685"/>
            <a:ext cx="1276471" cy="400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98094" y="3461739"/>
            <a:ext cx="857331" cy="371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0575" y="4185787"/>
            <a:ext cx="847805" cy="371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2813" y="4900309"/>
            <a:ext cx="4601014" cy="400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01997" y="5624358"/>
            <a:ext cx="2067122" cy="381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97697" y="5671993"/>
            <a:ext cx="466769" cy="304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35977" y="5671993"/>
            <a:ext cx="1095479" cy="304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2813" y="6357933"/>
            <a:ext cx="4381918" cy="400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3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005064"/>
            <a:ext cx="5763175" cy="200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433764"/>
            <a:ext cx="6106108" cy="1829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7212" y="4110721"/>
            <a:ext cx="5467872" cy="1829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2022-09-14T09:05:01Z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