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349385"/>
            <a:ext cx="6553825" cy="1077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10303"/>
            <a:ext cx="5410716" cy="106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3CFAE36-AF8C-BAB1-FCEA-4B356AF78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6141"/>
            <a:ext cx="9144000" cy="130571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9FCEE9D-7D8E-33B9-22E0-A23E158258E5}"/>
              </a:ext>
            </a:extLst>
          </p:cNvPr>
          <p:cNvSpPr/>
          <p:nvPr/>
        </p:nvSpPr>
        <p:spPr bwMode="white">
          <a:xfrm>
            <a:off x="2238629" y="292742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A69DC5-1768-9892-AE03-E47BCB449D19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0E0758-0A48-6F0B-BFDD-5EC1E94ED3F3}"/>
              </a:ext>
            </a:extLst>
          </p:cNvPr>
          <p:cNvSpPr/>
          <p:nvPr/>
        </p:nvSpPr>
        <p:spPr bwMode="white">
          <a:xfrm>
            <a:off x="5237685" y="2958792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DE266E8-EE08-113A-1EB6-A988B09D63B2}"/>
              </a:ext>
            </a:extLst>
          </p:cNvPr>
          <p:cNvSpPr/>
          <p:nvPr/>
        </p:nvSpPr>
        <p:spPr bwMode="white">
          <a:xfrm>
            <a:off x="6812350" y="293882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5A9EB4C-55BE-E985-C098-314CC2997E0E}"/>
              </a:ext>
            </a:extLst>
          </p:cNvPr>
          <p:cNvSpPr/>
          <p:nvPr/>
        </p:nvSpPr>
        <p:spPr bwMode="white">
          <a:xfrm>
            <a:off x="8336934" y="2866197"/>
            <a:ext cx="467517" cy="6037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5B1E923-6722-5AFE-B70C-A54330E284D0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3AA552A-E0FB-87E5-298D-546B5B46CF39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A8B00E8-F9C2-58D0-CA4B-12CBD9F0B703}"/>
              </a:ext>
            </a:extLst>
          </p:cNvPr>
          <p:cNvSpPr/>
          <p:nvPr/>
        </p:nvSpPr>
        <p:spPr bwMode="white">
          <a:xfrm>
            <a:off x="5364088" y="3475227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2B8B475-9E9C-AF28-9C7B-FD9691F29B96}"/>
              </a:ext>
            </a:extLst>
          </p:cNvPr>
          <p:cNvSpPr/>
          <p:nvPr/>
        </p:nvSpPr>
        <p:spPr bwMode="white">
          <a:xfrm>
            <a:off x="6764541" y="3442879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96A9B71-DC61-1B27-CB36-DCEE9BDC856C}"/>
              </a:ext>
            </a:extLst>
          </p:cNvPr>
          <p:cNvSpPr/>
          <p:nvPr/>
        </p:nvSpPr>
        <p:spPr bwMode="white">
          <a:xfrm>
            <a:off x="8329848" y="339940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139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99D5625-38B5-DE6A-77D4-90CCD519C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E6276A-1663-8D57-24C8-F9A96D22C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573016"/>
            <a:ext cx="5527059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38665"/>
          <a:stretch/>
        </p:blipFill>
        <p:spPr>
          <a:xfrm>
            <a:off x="215999" y="1080000"/>
            <a:ext cx="8604473" cy="429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5076056" y="3268128"/>
            <a:ext cx="1080120" cy="59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01999" y="4027353"/>
            <a:ext cx="1068250" cy="578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22333" y="4605812"/>
            <a:ext cx="1080120" cy="59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81991" y="4693054"/>
            <a:ext cx="1068250" cy="59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95006" y="4605812"/>
            <a:ext cx="1020773" cy="59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335" r="411"/>
          <a:stretch/>
        </p:blipFill>
        <p:spPr>
          <a:xfrm>
            <a:off x="0" y="2075782"/>
            <a:ext cx="8604473" cy="2706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2236699" y="3563337"/>
            <a:ext cx="1255181" cy="321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52122" y="3545728"/>
            <a:ext cx="1008110" cy="45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02236" y="4221088"/>
            <a:ext cx="127787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95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2" r="5822"/>
          <a:stretch/>
        </p:blipFill>
        <p:spPr>
          <a:xfrm>
            <a:off x="611560" y="1062598"/>
            <a:ext cx="8136904" cy="5124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7149" y="2942168"/>
            <a:ext cx="1562249" cy="35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7193" y="3772373"/>
            <a:ext cx="1152635" cy="35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1934" y="4602579"/>
            <a:ext cx="1352679" cy="35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31934" y="5432784"/>
            <a:ext cx="1352679" cy="362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9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3386179"/>
            <a:ext cx="5391664" cy="107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5" r="4156"/>
          <a:stretch/>
        </p:blipFill>
        <p:spPr>
          <a:xfrm>
            <a:off x="683568" y="2060848"/>
            <a:ext cx="8280920" cy="274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2909498"/>
            <a:ext cx="6477618" cy="176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92339" y="4825181"/>
            <a:ext cx="6830077" cy="1753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38744"/>
            <a:ext cx="7449261" cy="1076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