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2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1865" y="4210103"/>
            <a:ext cx="7630253" cy="1126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9CF4160-7306-D1E0-AD4C-DD977CCAA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42" y="2132856"/>
            <a:ext cx="3396316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0C466C5-A9CA-764C-B5B9-A1B5F7906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000" y="3573016"/>
            <a:ext cx="480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1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2530796" y="3559663"/>
            <a:ext cx="876383" cy="29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665040" y="3559663"/>
            <a:ext cx="676339" cy="29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949936" y="4303562"/>
            <a:ext cx="257199" cy="29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874610" y="4294025"/>
            <a:ext cx="676339" cy="305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159506" y="5037924"/>
            <a:ext cx="666813" cy="29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703364" y="5037924"/>
            <a:ext cx="466769" cy="29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149980" y="5772286"/>
            <a:ext cx="676339" cy="305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703364" y="5772286"/>
            <a:ext cx="466769" cy="305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456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07027" y="3409478"/>
            <a:ext cx="263642" cy="291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70697" y="5520568"/>
            <a:ext cx="281824" cy="291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280000" cy="627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8011" y="3961080"/>
            <a:ext cx="8054469" cy="2863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515013"/>
            <a:ext cx="4982050" cy="1117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15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82813" y="4998629"/>
            <a:ext cx="7287320" cy="1125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5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538071"/>
            <a:ext cx="6039426" cy="1133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2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503921"/>
            <a:ext cx="7068224" cy="1126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2022-09-14T08:47:10Z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