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572" r="10824" b="-1"/>
          <a:stretch/>
        </p:blipFill>
        <p:spPr>
          <a:xfrm>
            <a:off x="683568" y="2060848"/>
            <a:ext cx="7704856" cy="208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7967" y="3011870"/>
            <a:ext cx="5096361" cy="107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99610"/>
            <a:ext cx="6010848" cy="181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7063384-63D1-8AF4-24C2-27F438C02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59878"/>
            <a:ext cx="9144000" cy="1338244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7E9989B-3E3D-53DE-637D-8B1695CAD4D5}"/>
              </a:ext>
            </a:extLst>
          </p:cNvPr>
          <p:cNvSpPr/>
          <p:nvPr/>
        </p:nvSpPr>
        <p:spPr bwMode="white">
          <a:xfrm>
            <a:off x="2123728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F1957D-2E1A-5DE7-91C8-6C9B9622018B}"/>
              </a:ext>
            </a:extLst>
          </p:cNvPr>
          <p:cNvSpPr/>
          <p:nvPr/>
        </p:nvSpPr>
        <p:spPr bwMode="white">
          <a:xfrm>
            <a:off x="3738756" y="2952905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64A6777-E029-E160-F158-C61185F68925}"/>
              </a:ext>
            </a:extLst>
          </p:cNvPr>
          <p:cNvSpPr/>
          <p:nvPr/>
        </p:nvSpPr>
        <p:spPr bwMode="white">
          <a:xfrm>
            <a:off x="5232701" y="2952905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47E1550-168B-1284-E757-E71EBD6A12BF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C568700-913D-FC61-4E52-BEAA6ACFAB86}"/>
              </a:ext>
            </a:extLst>
          </p:cNvPr>
          <p:cNvSpPr/>
          <p:nvPr/>
        </p:nvSpPr>
        <p:spPr bwMode="white">
          <a:xfrm>
            <a:off x="8341674" y="2860310"/>
            <a:ext cx="467517" cy="609633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9A22D15-8D01-E880-D43D-FB49FA2232EE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2C74594-1D60-340A-9613-120B93D19331}"/>
              </a:ext>
            </a:extLst>
          </p:cNvPr>
          <p:cNvSpPr/>
          <p:nvPr/>
        </p:nvSpPr>
        <p:spPr bwMode="white">
          <a:xfrm>
            <a:off x="3623570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4767497-883C-86A6-5BE5-7581B843C99A}"/>
              </a:ext>
            </a:extLst>
          </p:cNvPr>
          <p:cNvSpPr/>
          <p:nvPr/>
        </p:nvSpPr>
        <p:spPr bwMode="white">
          <a:xfrm>
            <a:off x="5300117" y="3469943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EA60448-0B24-3D1E-EC06-408932A345D0}"/>
              </a:ext>
            </a:extLst>
          </p:cNvPr>
          <p:cNvSpPr/>
          <p:nvPr/>
        </p:nvSpPr>
        <p:spPr bwMode="white">
          <a:xfrm>
            <a:off x="6787187" y="344175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5B548C7-E17E-4338-0DB5-846BB6BC5760}"/>
              </a:ext>
            </a:extLst>
          </p:cNvPr>
          <p:cNvSpPr/>
          <p:nvPr/>
        </p:nvSpPr>
        <p:spPr bwMode="white">
          <a:xfrm>
            <a:off x="8341673" y="3397931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55602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D9C573A-E7D2-6B0F-A21A-4B20498E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42" y="2132856"/>
            <a:ext cx="3396316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D51FA65-76BA-7732-FB57-AC7969820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41" y="3501008"/>
            <a:ext cx="5546118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4474081" y="3541086"/>
            <a:ext cx="466769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11611" y="4256518"/>
            <a:ext cx="457243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007753" y="4256518"/>
            <a:ext cx="638235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35625" y="4962410"/>
            <a:ext cx="466769" cy="305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28" r="4990"/>
          <a:stretch/>
        </p:blipFill>
        <p:spPr>
          <a:xfrm>
            <a:off x="683568" y="1628800"/>
            <a:ext cx="8208912" cy="3477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0778" y="2415641"/>
            <a:ext cx="466769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17151" y="3121807"/>
            <a:ext cx="457243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8055" y="4543681"/>
            <a:ext cx="885909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80106" y="4543681"/>
            <a:ext cx="457243" cy="295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1" b="45018"/>
          <a:stretch/>
        </p:blipFill>
        <p:spPr>
          <a:xfrm>
            <a:off x="251520" y="1268760"/>
            <a:ext cx="8604473" cy="3573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9889" y="2897679"/>
            <a:ext cx="376138" cy="43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67648" y="4193823"/>
            <a:ext cx="428379" cy="559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6089" r="1244"/>
          <a:stretch/>
        </p:blipFill>
        <p:spPr>
          <a:xfrm>
            <a:off x="5340" y="1916832"/>
            <a:ext cx="8532465" cy="2853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6336" y="2708920"/>
            <a:ext cx="412625" cy="35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6336" y="414908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0923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5086153"/>
            <a:ext cx="3505534" cy="400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2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82813" y="4867933"/>
            <a:ext cx="4343814" cy="109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1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6738" y="3387979"/>
            <a:ext cx="5525027" cy="1096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2022-09-14T08:45:09Z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