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9" b="35085"/>
          <a:stretch/>
        </p:blipFill>
        <p:spPr>
          <a:xfrm>
            <a:off x="683568" y="1844824"/>
            <a:ext cx="8208912" cy="331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3771415"/>
            <a:ext cx="6496670" cy="40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75768"/>
            <a:ext cx="5934641" cy="119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419CD23-8D21-9FBF-C590-B32BBAE6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857525-C7B8-3605-8D18-65E3D1B3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73653"/>
            <a:ext cx="505531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4" b="40575"/>
          <a:stretch/>
        </p:blipFill>
        <p:spPr>
          <a:xfrm>
            <a:off x="216000" y="1080000"/>
            <a:ext cx="8532464" cy="450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915816" y="4293096"/>
            <a:ext cx="1224136" cy="52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88224" y="4221088"/>
            <a:ext cx="1829327" cy="52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424" r="411"/>
          <a:stretch/>
        </p:blipFill>
        <p:spPr>
          <a:xfrm>
            <a:off x="0" y="1889533"/>
            <a:ext cx="8604472" cy="307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547664" y="4365104"/>
            <a:ext cx="708694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72200" y="2924944"/>
            <a:ext cx="1059059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330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" b="4012"/>
          <a:stretch/>
        </p:blipFill>
        <p:spPr>
          <a:xfrm>
            <a:off x="251520" y="908720"/>
            <a:ext cx="8244432" cy="580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0312" y="1988840"/>
            <a:ext cx="482574" cy="34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2566" y="3396656"/>
            <a:ext cx="599058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216" y="5595454"/>
            <a:ext cx="482574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15" r="17098" b="1"/>
          <a:stretch/>
        </p:blipFill>
        <p:spPr>
          <a:xfrm>
            <a:off x="1297736" y="2060848"/>
            <a:ext cx="7162696" cy="3104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2348880"/>
            <a:ext cx="5048732" cy="2663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55" r="5822"/>
          <a:stretch/>
        </p:blipFill>
        <p:spPr>
          <a:xfrm>
            <a:off x="683568" y="1124744"/>
            <a:ext cx="8136904" cy="458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915" y="2809199"/>
            <a:ext cx="4353340" cy="400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915" y="3619707"/>
            <a:ext cx="4353340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5773" y="4449285"/>
            <a:ext cx="2867298" cy="32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7967" y="5231186"/>
            <a:ext cx="4591488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0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22484" y="4221089"/>
            <a:ext cx="1150806" cy="43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484" y="4859120"/>
            <a:ext cx="1150806" cy="43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384" y="5497151"/>
            <a:ext cx="770155" cy="4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3632" y="6144043"/>
            <a:ext cx="1159659" cy="4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