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8" r:id="rId7"/>
    <p:sldId id="262" r:id="rId8"/>
    <p:sldId id="263" r:id="rId9"/>
    <p:sldId id="264" r:id="rId10"/>
    <p:sldId id="265" r:id="rId11"/>
    <p:sldId id="269" r:id="rId12"/>
    <p:sldId id="266" r:id="rId13"/>
    <p:sldId id="270" r:id="rId14"/>
    <p:sldId id="267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548" r="430"/>
          <a:stretch/>
        </p:blipFill>
        <p:spPr>
          <a:xfrm>
            <a:off x="683568" y="2276872"/>
            <a:ext cx="8244456" cy="2081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99592" y="2996952"/>
            <a:ext cx="7704856" cy="1661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21563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7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01953" y="3590873"/>
            <a:ext cx="6344255" cy="1164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153346-E622-F8CD-B174-8E57D907E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6764"/>
            <a:ext cx="9144000" cy="1344471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C640EDE6-FB4A-139A-929E-394734C32C70}"/>
              </a:ext>
            </a:extLst>
          </p:cNvPr>
          <p:cNvSpPr/>
          <p:nvPr/>
        </p:nvSpPr>
        <p:spPr bwMode="white">
          <a:xfrm>
            <a:off x="2214505" y="2924944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434E162-FD00-3387-DD35-0AFF7C6E8787}"/>
              </a:ext>
            </a:extLst>
          </p:cNvPr>
          <p:cNvSpPr/>
          <p:nvPr/>
        </p:nvSpPr>
        <p:spPr bwMode="white">
          <a:xfrm>
            <a:off x="3689977" y="295409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116C8BF-94E1-A4FA-EB2C-6BE1961C8713}"/>
              </a:ext>
            </a:extLst>
          </p:cNvPr>
          <p:cNvSpPr/>
          <p:nvPr/>
        </p:nvSpPr>
        <p:spPr bwMode="white">
          <a:xfrm>
            <a:off x="5138498" y="295409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9797C41-4681-5F58-28AA-F25AB80E6BC9}"/>
              </a:ext>
            </a:extLst>
          </p:cNvPr>
          <p:cNvSpPr/>
          <p:nvPr/>
        </p:nvSpPr>
        <p:spPr bwMode="white">
          <a:xfrm>
            <a:off x="6847729" y="2937696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A06825E-3281-11A0-9191-3674EBFAB48A}"/>
              </a:ext>
            </a:extLst>
          </p:cNvPr>
          <p:cNvSpPr/>
          <p:nvPr/>
        </p:nvSpPr>
        <p:spPr bwMode="white">
          <a:xfrm>
            <a:off x="8432241" y="2866197"/>
            <a:ext cx="467517" cy="68924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28088CA-36EB-762F-8D8C-09BF0F421BA5}"/>
              </a:ext>
            </a:extLst>
          </p:cNvPr>
          <p:cNvSpPr/>
          <p:nvPr/>
        </p:nvSpPr>
        <p:spPr bwMode="white">
          <a:xfrm>
            <a:off x="2111204" y="3508127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96378341-0513-070C-BE32-B10C3010B91B}"/>
              </a:ext>
            </a:extLst>
          </p:cNvPr>
          <p:cNvSpPr/>
          <p:nvPr/>
        </p:nvSpPr>
        <p:spPr bwMode="white">
          <a:xfrm>
            <a:off x="3763213" y="3469943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7336D91-0E12-131B-2151-8FAE9EA90C2D}"/>
              </a:ext>
            </a:extLst>
          </p:cNvPr>
          <p:cNvSpPr/>
          <p:nvPr/>
        </p:nvSpPr>
        <p:spPr bwMode="white">
          <a:xfrm>
            <a:off x="5220072" y="3472850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2F2262C7-71E8-A1BD-3ED9-3407264E8930}"/>
              </a:ext>
            </a:extLst>
          </p:cNvPr>
          <p:cNvSpPr/>
          <p:nvPr/>
        </p:nvSpPr>
        <p:spPr bwMode="white">
          <a:xfrm>
            <a:off x="6676931" y="3441752"/>
            <a:ext cx="467517" cy="517285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B25F19BF-7425-2BA8-B5AC-56168666A34A}"/>
              </a:ext>
            </a:extLst>
          </p:cNvPr>
          <p:cNvSpPr/>
          <p:nvPr/>
        </p:nvSpPr>
        <p:spPr bwMode="white">
          <a:xfrm>
            <a:off x="8422394" y="3400838"/>
            <a:ext cx="467517" cy="5760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89987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554BFF4-69EB-5495-7522-134D32E88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42" y="2132856"/>
            <a:ext cx="3396316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F83CE1A-7D85-3A16-96F2-1F8C5294B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207" y="3501008"/>
            <a:ext cx="5387586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495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1863822" y="4305600"/>
            <a:ext cx="257759" cy="294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79506" y="4526784"/>
            <a:ext cx="451079" cy="28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873027" y="4757184"/>
            <a:ext cx="248554" cy="28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577146" y="6240960"/>
            <a:ext cx="423462" cy="294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0" b="37497"/>
          <a:stretch/>
        </p:blipFill>
        <p:spPr>
          <a:xfrm>
            <a:off x="683568" y="1484784"/>
            <a:ext cx="8244433" cy="4005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92080" y="2276872"/>
            <a:ext cx="489180" cy="490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70375" y="2997387"/>
            <a:ext cx="927404" cy="490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28120" y="3650461"/>
            <a:ext cx="193633" cy="490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28120" y="4303535"/>
            <a:ext cx="295546" cy="490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91680" y="4983237"/>
            <a:ext cx="682814" cy="506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4750" r="4778"/>
          <a:stretch/>
        </p:blipFill>
        <p:spPr>
          <a:xfrm>
            <a:off x="629803" y="2244613"/>
            <a:ext cx="7884393" cy="225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76056" y="3068960"/>
            <a:ext cx="691041" cy="518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91680" y="3789040"/>
            <a:ext cx="508788" cy="534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56907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4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74831" y="2864793"/>
            <a:ext cx="342932" cy="276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74831" y="4869106"/>
            <a:ext cx="333406" cy="276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772816"/>
            <a:ext cx="8640000" cy="3781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03577" y="2813701"/>
            <a:ext cx="333406" cy="276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46422" y="5105559"/>
            <a:ext cx="390562" cy="381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40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397212" y="5152147"/>
            <a:ext cx="7144432" cy="1125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0" b="55389"/>
          <a:stretch/>
        </p:blipFill>
        <p:spPr>
          <a:xfrm>
            <a:off x="683568" y="1844824"/>
            <a:ext cx="8244456" cy="2952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7584" y="3429000"/>
            <a:ext cx="7200800" cy="1254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7</cp:revision>
  <dcterms:created xsi:type="dcterms:W3CDTF">2022-09-13T01:06:00Z</dcterms:created>
  <dcterms:modified xsi:type="dcterms:W3CDTF">2022-09-14T08:36:04Z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