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2060848"/>
            <a:ext cx="8064896" cy="245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8915" y="3483746"/>
            <a:ext cx="6561437" cy="763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172018"/>
            <a:ext cx="5934641" cy="1622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357F10-98A4-1179-B43C-4AC7D03F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203BEBA-022A-596A-93C2-1B197D08C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98" y="3501008"/>
            <a:ext cx="6990004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835404" y="3709429"/>
            <a:ext cx="438191" cy="304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08061" y="3718956"/>
            <a:ext cx="438191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74346" y="3947602"/>
            <a:ext cx="476295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35581" y="4633540"/>
            <a:ext cx="876383" cy="304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78601" y="5319478"/>
            <a:ext cx="657287" cy="304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50377" y="5319478"/>
            <a:ext cx="876383" cy="304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941292" y="5329005"/>
            <a:ext cx="247673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931766" y="5786297"/>
            <a:ext cx="257199" cy="304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83568" y="1196752"/>
            <a:ext cx="8352928" cy="486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2630" y="2455849"/>
            <a:ext cx="809702" cy="324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5409" y="2465388"/>
            <a:ext cx="1095479" cy="30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7162" y="3161707"/>
            <a:ext cx="171466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1429" y="3533713"/>
            <a:ext cx="381036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6092" y="3381095"/>
            <a:ext cx="1076427" cy="29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8584" y="3619561"/>
            <a:ext cx="257199" cy="29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89587" y="4306341"/>
            <a:ext cx="1219316" cy="58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46743" y="4773734"/>
            <a:ext cx="257199" cy="29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742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73214" y="4451422"/>
            <a:ext cx="637831" cy="733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4423" y="4437112"/>
            <a:ext cx="593841" cy="75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84621" y="5568311"/>
            <a:ext cx="859566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55443" y="5568311"/>
            <a:ext cx="1055771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95718" y="6232207"/>
            <a:ext cx="812850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54423" y="6232207"/>
            <a:ext cx="1223947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57637"/>
          <a:stretch/>
        </p:blipFill>
        <p:spPr>
          <a:xfrm>
            <a:off x="269764" y="1988840"/>
            <a:ext cx="8604472" cy="2997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9924" y="3068960"/>
            <a:ext cx="100811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8196" y="3009242"/>
            <a:ext cx="150071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6271" y="3009242"/>
            <a:ext cx="1225773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9923" y="4008259"/>
            <a:ext cx="1512169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9257" y="4149080"/>
            <a:ext cx="1225773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38516" y="4108435"/>
            <a:ext cx="1741285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62" r="3745"/>
          <a:stretch/>
        </p:blipFill>
        <p:spPr>
          <a:xfrm>
            <a:off x="251520" y="1268760"/>
            <a:ext cx="8316440" cy="4077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6512091" y="2204864"/>
            <a:ext cx="976042" cy="9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98865" y="2204864"/>
            <a:ext cx="713821" cy="9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555776" y="3329234"/>
            <a:ext cx="1340237" cy="9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512091" y="3405325"/>
            <a:ext cx="699255" cy="9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20">
            <a:extLst>
              <a:ext uri="{FF2B5EF4-FFF2-40B4-BE49-F238E27FC236}">
                <a16:creationId xmlns:a16="http://schemas.microsoft.com/office/drawing/2014/main" id="{358B03E0-30D3-F890-0C33-E607E5C779EA}"/>
              </a:ext>
            </a:extLst>
          </p:cNvPr>
          <p:cNvSpPr/>
          <p:nvPr/>
        </p:nvSpPr>
        <p:spPr bwMode="white">
          <a:xfrm>
            <a:off x="2555776" y="4532748"/>
            <a:ext cx="1340237" cy="9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1">
            <a:extLst>
              <a:ext uri="{FF2B5EF4-FFF2-40B4-BE49-F238E27FC236}">
                <a16:creationId xmlns:a16="http://schemas.microsoft.com/office/drawing/2014/main" id="{478D814F-8725-4EB6-005D-7EC3251F4E19}"/>
              </a:ext>
            </a:extLst>
          </p:cNvPr>
          <p:cNvSpPr/>
          <p:nvPr/>
        </p:nvSpPr>
        <p:spPr bwMode="white">
          <a:xfrm>
            <a:off x="6200269" y="4510614"/>
            <a:ext cx="699255" cy="9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849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  <p:bldP spid="22" grpId="0" animBg="1"/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6264" y="2482947"/>
            <a:ext cx="428665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1931" y="2482947"/>
            <a:ext cx="428665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471" y="3752280"/>
            <a:ext cx="428665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88745" y="3752280"/>
            <a:ext cx="438191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6396" y="5097964"/>
            <a:ext cx="371510" cy="22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2968" y="5012070"/>
            <a:ext cx="428665" cy="31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87686" y="4916691"/>
            <a:ext cx="6208650" cy="76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2022-09-14T08:30:45Z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