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49074"/>
            <a:ext cx="7706460" cy="237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0CD1456-AACB-98C0-521E-FC22B456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8423"/>
            <a:ext cx="9144000" cy="130115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42E817D-735B-D403-9FFE-7159F658F640}"/>
              </a:ext>
            </a:extLst>
          </p:cNvPr>
          <p:cNvSpPr/>
          <p:nvPr/>
        </p:nvSpPr>
        <p:spPr bwMode="white">
          <a:xfrm>
            <a:off x="2300857" y="2923565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ED5E0C-DADB-B16D-FD42-CBFB4132E0E1}"/>
              </a:ext>
            </a:extLst>
          </p:cNvPr>
          <p:cNvSpPr/>
          <p:nvPr/>
        </p:nvSpPr>
        <p:spPr bwMode="white">
          <a:xfrm>
            <a:off x="3651610" y="294909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0A29A25-0892-2320-76B8-6D4213BD0E5D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1326D76-FFCC-35BB-C311-B1480521AFCC}"/>
              </a:ext>
            </a:extLst>
          </p:cNvPr>
          <p:cNvSpPr/>
          <p:nvPr/>
        </p:nvSpPr>
        <p:spPr bwMode="white">
          <a:xfrm>
            <a:off x="6912543" y="2923565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4AC584-60B5-8D09-06A0-AAF1056C07F7}"/>
              </a:ext>
            </a:extLst>
          </p:cNvPr>
          <p:cNvSpPr/>
          <p:nvPr/>
        </p:nvSpPr>
        <p:spPr bwMode="white">
          <a:xfrm>
            <a:off x="8365052" y="2856503"/>
            <a:ext cx="467517" cy="588027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CFA3212-E58D-7EA7-4028-E7760D24C01E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4E620F0-19B5-E9AF-5303-6AFC083F0653}"/>
              </a:ext>
            </a:extLst>
          </p:cNvPr>
          <p:cNvSpPr/>
          <p:nvPr/>
        </p:nvSpPr>
        <p:spPr bwMode="white">
          <a:xfrm>
            <a:off x="3779416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A44300E-0C73-6FC8-D472-09BFFB078324}"/>
              </a:ext>
            </a:extLst>
          </p:cNvPr>
          <p:cNvSpPr/>
          <p:nvPr/>
        </p:nvSpPr>
        <p:spPr bwMode="white">
          <a:xfrm>
            <a:off x="5337877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3BF1822-E1B0-B35B-567B-37264A51052B}"/>
              </a:ext>
            </a:extLst>
          </p:cNvPr>
          <p:cNvSpPr/>
          <p:nvPr/>
        </p:nvSpPr>
        <p:spPr bwMode="white">
          <a:xfrm>
            <a:off x="6808426" y="3444530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8043CD5-E591-A0E5-62FD-051B4D11D661}"/>
              </a:ext>
            </a:extLst>
          </p:cNvPr>
          <p:cNvSpPr/>
          <p:nvPr/>
        </p:nvSpPr>
        <p:spPr bwMode="white">
          <a:xfrm>
            <a:off x="8832569" y="3385747"/>
            <a:ext cx="20392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07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A8EC97-FA4F-423C-75A5-6C2B33A0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C599FF-F08B-CD61-50F2-179780D29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13" y="3429000"/>
            <a:ext cx="6519373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90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772540" y="5924307"/>
            <a:ext cx="523764" cy="22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00374" y="5924307"/>
            <a:ext cx="678680" cy="22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15979" y="6433846"/>
            <a:ext cx="641796" cy="25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24960" y="6433846"/>
            <a:ext cx="641796" cy="25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4721" y="2013730"/>
            <a:ext cx="457243" cy="29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755" y="2242399"/>
            <a:ext cx="457243" cy="29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9506" y="3147547"/>
            <a:ext cx="666813" cy="29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1281" y="3147547"/>
            <a:ext cx="885909" cy="29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07841" y="3366688"/>
            <a:ext cx="876383" cy="30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5195" y="4281363"/>
            <a:ext cx="1085953" cy="295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40410" y="4938786"/>
            <a:ext cx="1247894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64379" y="5605736"/>
            <a:ext cx="685865" cy="304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50068" y="6272687"/>
            <a:ext cx="847805" cy="32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83568" y="1124744"/>
            <a:ext cx="8280920" cy="502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6633" y="1983326"/>
            <a:ext cx="466769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31418" y="4187022"/>
            <a:ext cx="5963219" cy="90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073521"/>
            <a:ext cx="8640000" cy="271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7137" y="2951718"/>
            <a:ext cx="828754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1382" y="2951718"/>
            <a:ext cx="838280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7700" y="3619911"/>
            <a:ext cx="1257420" cy="33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1812" y="3619911"/>
            <a:ext cx="1047850" cy="33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7181" y="4297650"/>
            <a:ext cx="628710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2198" y="4297650"/>
            <a:ext cx="1038324" cy="32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029695"/>
            <a:ext cx="8640000" cy="2798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7181" y="2917990"/>
            <a:ext cx="876383" cy="30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1856" y="2917990"/>
            <a:ext cx="676339" cy="30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5803" y="3596151"/>
            <a:ext cx="180992" cy="29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0996" y="3596151"/>
            <a:ext cx="1085953" cy="29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366" y="4264761"/>
            <a:ext cx="1085953" cy="29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1812" y="4264761"/>
            <a:ext cx="885909" cy="29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83034" y="3653782"/>
            <a:ext cx="428665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41071" y="3653782"/>
            <a:ext cx="371510" cy="1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68635" y="4568904"/>
            <a:ext cx="419140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6804" y="4568904"/>
            <a:ext cx="428665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02218" y="5474494"/>
            <a:ext cx="438191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12449" y="5474494"/>
            <a:ext cx="428665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09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3886" y="2101090"/>
            <a:ext cx="767380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18588" y="2101090"/>
            <a:ext cx="802261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3349" y="2101090"/>
            <a:ext cx="793541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4420" y="2101090"/>
            <a:ext cx="802261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5225" y="3750545"/>
            <a:ext cx="767380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0939" y="3750545"/>
            <a:ext cx="540654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86088" y="3750545"/>
            <a:ext cx="767380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4331" y="3750545"/>
            <a:ext cx="767380" cy="30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6178" y="5845089"/>
            <a:ext cx="1276476" cy="980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80880" y="5845090"/>
            <a:ext cx="1517321" cy="89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39986" y="5845090"/>
            <a:ext cx="1264434" cy="89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