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061000"/>
            <a:ext cx="8640000" cy="27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8339" y="3605362"/>
            <a:ext cx="3753208" cy="108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8E732D-C5A3-7E84-5FC4-BFECED27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3C3B1F-6FC0-1910-AB81-4D76A8EE3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02" y="3501008"/>
            <a:ext cx="6909795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747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3023831" y="4220098"/>
            <a:ext cx="1673353" cy="368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23176" y="4920000"/>
            <a:ext cx="1644992" cy="38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78277" y="4920000"/>
            <a:ext cx="1682807" cy="38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05827" y="5676650"/>
            <a:ext cx="605054" cy="32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02801" y="6404926"/>
            <a:ext cx="453790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83568" y="1124744"/>
            <a:ext cx="8352928" cy="425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9235" y="2146136"/>
            <a:ext cx="276251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8760" y="2613876"/>
            <a:ext cx="247673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5133" y="3348896"/>
            <a:ext cx="46676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0624" y="4036188"/>
            <a:ext cx="866857" cy="381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4831" y="2081141"/>
            <a:ext cx="342932" cy="27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4831" y="3025075"/>
            <a:ext cx="342932" cy="28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7675" y="3969008"/>
            <a:ext cx="400088" cy="38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7675" y="5418280"/>
            <a:ext cx="400088" cy="38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655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3030" y="5818522"/>
            <a:ext cx="802722" cy="32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9410" y="5818522"/>
            <a:ext cx="831053" cy="32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4699" y="6433300"/>
            <a:ext cx="831053" cy="32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9410" y="6433300"/>
            <a:ext cx="831053" cy="32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998447" y="4843531"/>
            <a:ext cx="457243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79307" y="5539069"/>
            <a:ext cx="457243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3378278"/>
            <a:ext cx="5448820" cy="76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6264" y="5914966"/>
            <a:ext cx="5839382" cy="75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647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33583" y="2522198"/>
            <a:ext cx="922046" cy="101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5956" y="2865160"/>
            <a:ext cx="763981" cy="29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7426" y="3762137"/>
            <a:ext cx="930828" cy="101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3770" y="5046045"/>
            <a:ext cx="579572" cy="29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48447" y="5635236"/>
            <a:ext cx="922046" cy="101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45956" y="5978198"/>
            <a:ext cx="763981" cy="29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2022-09-14T08:18:49Z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