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78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  <p:sldId id="277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 b="40623"/>
          <a:stretch/>
        </p:blipFill>
        <p:spPr>
          <a:xfrm>
            <a:off x="683569" y="1340768"/>
            <a:ext cx="8352928" cy="393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529" y="2897680"/>
            <a:ext cx="434099" cy="413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378" r="3744"/>
          <a:stretch/>
        </p:blipFill>
        <p:spPr>
          <a:xfrm>
            <a:off x="683568" y="1916832"/>
            <a:ext cx="8316441" cy="269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1800" y="3068960"/>
            <a:ext cx="542594" cy="557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7579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50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35257" y="2871805"/>
            <a:ext cx="157277" cy="27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3272" y="2659738"/>
            <a:ext cx="482257" cy="724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83896" y="3990591"/>
            <a:ext cx="227178" cy="27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5455" y="3990591"/>
            <a:ext cx="393193" cy="27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61470" y="5100637"/>
            <a:ext cx="428143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32435" y="4868038"/>
            <a:ext cx="543421" cy="730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89712" y="6018391"/>
            <a:ext cx="157277" cy="262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140109" y="6009650"/>
            <a:ext cx="253391" cy="27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11074" y="6359271"/>
            <a:ext cx="349504" cy="3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096420" y="6359271"/>
            <a:ext cx="358242" cy="3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854762" y="6437936"/>
            <a:ext cx="253391" cy="27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40109" y="6437936"/>
            <a:ext cx="235915" cy="270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6606" y="2997509"/>
            <a:ext cx="3819889" cy="255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6540" y="2997509"/>
            <a:ext cx="2552943" cy="2556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6639" y="3007049"/>
            <a:ext cx="381036" cy="753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827584" y="1124744"/>
            <a:ext cx="7920880" cy="5171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480" y="2346052"/>
            <a:ext cx="1695611" cy="3015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9877" y="2680004"/>
            <a:ext cx="295303" cy="47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9491" y="2346052"/>
            <a:ext cx="523925" cy="763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47517" y="2346052"/>
            <a:ext cx="2695832" cy="30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90979" y="2346052"/>
            <a:ext cx="266725" cy="763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56"/>
          <a:stretch/>
        </p:blipFill>
        <p:spPr>
          <a:xfrm>
            <a:off x="611560" y="1052736"/>
            <a:ext cx="8496944" cy="506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5959" y="2960473"/>
            <a:ext cx="2943506" cy="302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5892" y="3151247"/>
            <a:ext cx="609658" cy="381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7061" y="2960473"/>
            <a:ext cx="2295744" cy="302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97212" y="4552695"/>
            <a:ext cx="3896097" cy="1478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0"/>
          <a:stretch/>
        </p:blipFill>
        <p:spPr>
          <a:xfrm>
            <a:off x="683568" y="1196752"/>
            <a:ext cx="8208912" cy="416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064124"/>
            <a:ext cx="4724851" cy="1448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052736"/>
            <a:ext cx="8352928" cy="483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529723"/>
            <a:ext cx="6029900" cy="144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656"/>
          <a:stretch/>
        </p:blipFill>
        <p:spPr>
          <a:xfrm>
            <a:off x="611560" y="1124744"/>
            <a:ext cx="8496944" cy="514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5617" y="3993404"/>
            <a:ext cx="5210672" cy="145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45321E-0B5D-2138-5C81-0AA7356F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6" y="2132856"/>
            <a:ext cx="5964649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EBD8B16-84A9-93F8-268A-C95431551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67" y="3429000"/>
            <a:ext cx="3873865" cy="543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46"/>
          <a:stretch/>
        </p:blipFill>
        <p:spPr>
          <a:xfrm>
            <a:off x="1168098" y="1988840"/>
            <a:ext cx="7867075" cy="3086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9178" y="2669431"/>
            <a:ext cx="6248996" cy="198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56"/>
          <a:stretch/>
        </p:blipFill>
        <p:spPr>
          <a:xfrm>
            <a:off x="683568" y="1052736"/>
            <a:ext cx="8280920" cy="5058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4596741"/>
            <a:ext cx="7239691" cy="14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13D4A37-A965-7128-8CF0-C2F9ACDAE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1029"/>
            <a:ext cx="9144000" cy="131594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7C08307-F7C1-88B9-B07D-CEDECD45A39E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3A45AA7-E95B-D497-AEED-78E5AED6C540}"/>
              </a:ext>
            </a:extLst>
          </p:cNvPr>
          <p:cNvSpPr/>
          <p:nvPr/>
        </p:nvSpPr>
        <p:spPr bwMode="white">
          <a:xfrm>
            <a:off x="376321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00BCB79-0860-87E9-D3D1-ECDE70CC1B31}"/>
              </a:ext>
            </a:extLst>
          </p:cNvPr>
          <p:cNvSpPr/>
          <p:nvPr/>
        </p:nvSpPr>
        <p:spPr bwMode="white">
          <a:xfrm>
            <a:off x="533787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990A5FC-F6AF-6C3B-7E67-3516685009D5}"/>
              </a:ext>
            </a:extLst>
          </p:cNvPr>
          <p:cNvSpPr/>
          <p:nvPr/>
        </p:nvSpPr>
        <p:spPr bwMode="white">
          <a:xfrm>
            <a:off x="6847729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C965E5A-0AE1-2C1F-796F-99C60C9E9B69}"/>
              </a:ext>
            </a:extLst>
          </p:cNvPr>
          <p:cNvSpPr/>
          <p:nvPr/>
        </p:nvSpPr>
        <p:spPr bwMode="white">
          <a:xfrm>
            <a:off x="8432241" y="2866197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7837BD4-268C-F68A-4B8A-409DD2A7F1EF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4F2E58E2-F84C-A027-B07E-C66DDCC92F3F}"/>
              </a:ext>
            </a:extLst>
          </p:cNvPr>
          <p:cNvSpPr/>
          <p:nvPr/>
        </p:nvSpPr>
        <p:spPr bwMode="white">
          <a:xfrm>
            <a:off x="3763213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EA08B68-A635-3210-B65D-F5CF4DD11FCF}"/>
              </a:ext>
            </a:extLst>
          </p:cNvPr>
          <p:cNvSpPr/>
          <p:nvPr/>
        </p:nvSpPr>
        <p:spPr bwMode="white">
          <a:xfrm>
            <a:off x="5347725" y="347855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7135A047-03B5-54F7-B481-DB7BC6530007}"/>
              </a:ext>
            </a:extLst>
          </p:cNvPr>
          <p:cNvSpPr/>
          <p:nvPr/>
        </p:nvSpPr>
        <p:spPr bwMode="white">
          <a:xfrm>
            <a:off x="6847729" y="3444530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34AAC81-19D4-ADC9-0C73-5D9B3394FC73}"/>
              </a:ext>
            </a:extLst>
          </p:cNvPr>
          <p:cNvSpPr/>
          <p:nvPr/>
        </p:nvSpPr>
        <p:spPr bwMode="white">
          <a:xfrm>
            <a:off x="8422394" y="340083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799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2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035448" y="4820475"/>
            <a:ext cx="438191" cy="391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55250" y="4820475"/>
            <a:ext cx="438191" cy="381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35448" y="5583837"/>
            <a:ext cx="438191" cy="381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0" r="5822"/>
          <a:stretch/>
        </p:blipFill>
        <p:spPr>
          <a:xfrm>
            <a:off x="683568" y="1154996"/>
            <a:ext cx="8136904" cy="4853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4968" y="1487189"/>
            <a:ext cx="476295" cy="30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27029" y="2717597"/>
            <a:ext cx="466769" cy="29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6056" y="4869160"/>
            <a:ext cx="936103" cy="83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08720"/>
            <a:ext cx="85104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09187" y="2261803"/>
            <a:ext cx="253344" cy="2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52888" y="2628263"/>
            <a:ext cx="375324" cy="3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9187" y="2712830"/>
            <a:ext cx="253344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70260" y="3464543"/>
            <a:ext cx="243961" cy="291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76429" y="3831003"/>
            <a:ext cx="412857" cy="3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04578" y="3915571"/>
            <a:ext cx="403474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22305" y="5879421"/>
            <a:ext cx="253344" cy="281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75389" y="6236485"/>
            <a:ext cx="375324" cy="37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22305" y="6321052"/>
            <a:ext cx="262727" cy="30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1" b="39634"/>
          <a:stretch/>
        </p:blipFill>
        <p:spPr>
          <a:xfrm>
            <a:off x="251520" y="1052736"/>
            <a:ext cx="8640960" cy="442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 rot="4635403">
            <a:off x="7836933" y="3503763"/>
            <a:ext cx="535542" cy="478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 rot="4635403">
            <a:off x="7739661" y="4493402"/>
            <a:ext cx="642650" cy="659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9384" r="-11"/>
          <a:stretch/>
        </p:blipFill>
        <p:spPr>
          <a:xfrm>
            <a:off x="-28143" y="1844824"/>
            <a:ext cx="8640960" cy="2977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4169" y="2168704"/>
            <a:ext cx="363693" cy="40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51431" y="4322041"/>
            <a:ext cx="436431" cy="554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71085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7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36463" y="2271928"/>
            <a:ext cx="276251" cy="295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385" r="5822" b="-1"/>
          <a:stretch/>
        </p:blipFill>
        <p:spPr>
          <a:xfrm>
            <a:off x="683568" y="1052736"/>
            <a:ext cx="8136904" cy="526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4262" y="3251027"/>
            <a:ext cx="342932" cy="305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