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0" r:id="rId2"/>
  </p:sldMasterIdLst>
  <p:sldIdLst>
    <p:sldId id="256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9" r:id="rId13"/>
    <p:sldId id="268" r:id="rId14"/>
  </p:sldIdLst>
  <p:sldSz cx="9144000" cy="6858000" type="screen4x3"/>
  <p:notesSz cx="6858000" cy="9144000"/>
  <p:custDataLst>
    <p:tags r:id="rId15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74" d="100"/>
          <a:sy n="74" d="100"/>
        </p:scale>
        <p:origin x="495" y="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ags" Target="tags/tag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07130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882813" y="4607034"/>
            <a:ext cx="4581962" cy="14966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6D969726-23AF-B687-3D5F-F7C936E0E8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765991"/>
            <a:ext cx="9144000" cy="1326018"/>
          </a:xfrm>
          <a:prstGeom prst="rect">
            <a:avLst/>
          </a:prstGeom>
        </p:spPr>
      </p:pic>
      <p:sp>
        <p:nvSpPr>
          <p:cNvPr id="6" name="Rectangle 3">
            <a:extLst>
              <a:ext uri="{FF2B5EF4-FFF2-40B4-BE49-F238E27FC236}">
                <a16:creationId xmlns:a16="http://schemas.microsoft.com/office/drawing/2014/main" id="{0FB67830-B309-2894-DA88-8CD66EC49109}"/>
              </a:ext>
            </a:extLst>
          </p:cNvPr>
          <p:cNvSpPr/>
          <p:nvPr/>
        </p:nvSpPr>
        <p:spPr bwMode="white">
          <a:xfrm>
            <a:off x="2162793" y="2924944"/>
            <a:ext cx="467517" cy="504056"/>
          </a:xfrm>
          <a:prstGeom prst="rect">
            <a:avLst/>
          </a:prstGeom>
          <a:solidFill>
            <a:srgbClr val="C7EBFC"/>
          </a:solidFill>
          <a:ln w="6350" cap="flat" cmpd="sng" algn="ctr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F696CD0F-D35B-4548-3934-37A1F846762A}"/>
              </a:ext>
            </a:extLst>
          </p:cNvPr>
          <p:cNvSpPr/>
          <p:nvPr/>
        </p:nvSpPr>
        <p:spPr bwMode="white">
          <a:xfrm>
            <a:off x="3635896" y="2949098"/>
            <a:ext cx="467517" cy="504056"/>
          </a:xfrm>
          <a:prstGeom prst="rect">
            <a:avLst/>
          </a:prstGeom>
          <a:solidFill>
            <a:srgbClr val="C7EBFC"/>
          </a:solidFill>
          <a:ln w="6350" cap="flat" cmpd="sng" algn="ctr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9498A642-B003-65C5-1872-14FC64266A56}"/>
              </a:ext>
            </a:extLst>
          </p:cNvPr>
          <p:cNvSpPr/>
          <p:nvPr/>
        </p:nvSpPr>
        <p:spPr bwMode="white">
          <a:xfrm>
            <a:off x="5108999" y="2949098"/>
            <a:ext cx="467517" cy="504056"/>
          </a:xfrm>
          <a:prstGeom prst="rect">
            <a:avLst/>
          </a:prstGeom>
          <a:solidFill>
            <a:srgbClr val="C7EBFC"/>
          </a:solidFill>
          <a:ln w="6350" cap="flat" cmpd="sng" algn="ctr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F2E1BFD3-21C8-A372-937F-16AAC97849C0}"/>
              </a:ext>
            </a:extLst>
          </p:cNvPr>
          <p:cNvSpPr/>
          <p:nvPr/>
        </p:nvSpPr>
        <p:spPr bwMode="white">
          <a:xfrm>
            <a:off x="6683664" y="2936346"/>
            <a:ext cx="467517" cy="504056"/>
          </a:xfrm>
          <a:prstGeom prst="rect">
            <a:avLst/>
          </a:prstGeom>
          <a:solidFill>
            <a:srgbClr val="C7EBFC"/>
          </a:solidFill>
          <a:ln w="6350" cap="flat" cmpd="sng" algn="ctr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CCC8D349-7202-3473-B00E-168CA9C993BE}"/>
              </a:ext>
            </a:extLst>
          </p:cNvPr>
          <p:cNvSpPr/>
          <p:nvPr/>
        </p:nvSpPr>
        <p:spPr bwMode="white">
          <a:xfrm>
            <a:off x="8188635" y="2856503"/>
            <a:ext cx="467517" cy="583899"/>
          </a:xfrm>
          <a:prstGeom prst="rect">
            <a:avLst/>
          </a:prstGeom>
          <a:solidFill>
            <a:srgbClr val="C7EBFC"/>
          </a:solidFill>
          <a:ln w="6350" cap="flat" cmpd="sng" algn="ctr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sp>
        <p:nvSpPr>
          <p:cNvPr id="11" name="Rectangle 3">
            <a:extLst>
              <a:ext uri="{FF2B5EF4-FFF2-40B4-BE49-F238E27FC236}">
                <a16:creationId xmlns:a16="http://schemas.microsoft.com/office/drawing/2014/main" id="{AA8075D4-CE9F-4BCD-A7B9-A950ECAA7226}"/>
              </a:ext>
            </a:extLst>
          </p:cNvPr>
          <p:cNvSpPr/>
          <p:nvPr/>
        </p:nvSpPr>
        <p:spPr bwMode="white">
          <a:xfrm>
            <a:off x="2220955" y="3501571"/>
            <a:ext cx="467517" cy="504056"/>
          </a:xfrm>
          <a:prstGeom prst="rect">
            <a:avLst/>
          </a:prstGeom>
          <a:solidFill>
            <a:srgbClr val="C7EBFC"/>
          </a:solidFill>
          <a:ln w="6350" cap="flat" cmpd="sng" algn="ctr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Rectangle 3">
            <a:extLst>
              <a:ext uri="{FF2B5EF4-FFF2-40B4-BE49-F238E27FC236}">
                <a16:creationId xmlns:a16="http://schemas.microsoft.com/office/drawing/2014/main" id="{C745BB1E-18C1-E516-BDAC-355160E606C6}"/>
              </a:ext>
            </a:extLst>
          </p:cNvPr>
          <p:cNvSpPr/>
          <p:nvPr/>
        </p:nvSpPr>
        <p:spPr bwMode="white">
          <a:xfrm>
            <a:off x="3763213" y="3469943"/>
            <a:ext cx="467517" cy="504056"/>
          </a:xfrm>
          <a:prstGeom prst="rect">
            <a:avLst/>
          </a:prstGeom>
          <a:solidFill>
            <a:srgbClr val="C7EBFC"/>
          </a:solidFill>
          <a:ln w="6350" cap="flat" cmpd="sng" algn="ctr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" name="Rectangle 3">
            <a:extLst>
              <a:ext uri="{FF2B5EF4-FFF2-40B4-BE49-F238E27FC236}">
                <a16:creationId xmlns:a16="http://schemas.microsoft.com/office/drawing/2014/main" id="{2FB2FCAF-343C-8987-23AC-25BB728654BD}"/>
              </a:ext>
            </a:extLst>
          </p:cNvPr>
          <p:cNvSpPr/>
          <p:nvPr/>
        </p:nvSpPr>
        <p:spPr bwMode="white">
          <a:xfrm>
            <a:off x="5220072" y="3472850"/>
            <a:ext cx="467517" cy="504056"/>
          </a:xfrm>
          <a:prstGeom prst="rect">
            <a:avLst/>
          </a:prstGeom>
          <a:solidFill>
            <a:srgbClr val="C7EBFC"/>
          </a:solidFill>
          <a:ln w="6350" cap="flat" cmpd="sng" algn="ctr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4" name="Rectangle 3">
            <a:extLst>
              <a:ext uri="{FF2B5EF4-FFF2-40B4-BE49-F238E27FC236}">
                <a16:creationId xmlns:a16="http://schemas.microsoft.com/office/drawing/2014/main" id="{AD950790-7D1B-65B3-462C-020B63E419A0}"/>
              </a:ext>
            </a:extLst>
          </p:cNvPr>
          <p:cNvSpPr/>
          <p:nvPr/>
        </p:nvSpPr>
        <p:spPr bwMode="white">
          <a:xfrm>
            <a:off x="6739979" y="3440402"/>
            <a:ext cx="467517" cy="517285"/>
          </a:xfrm>
          <a:prstGeom prst="rect">
            <a:avLst/>
          </a:prstGeom>
          <a:solidFill>
            <a:srgbClr val="C7EBFC"/>
          </a:solidFill>
          <a:ln w="6350" cap="flat" cmpd="sng" algn="ctr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5" name="Rectangle 3">
            <a:extLst>
              <a:ext uri="{FF2B5EF4-FFF2-40B4-BE49-F238E27FC236}">
                <a16:creationId xmlns:a16="http://schemas.microsoft.com/office/drawing/2014/main" id="{0714602E-498F-B067-35BB-A6661790FEC2}"/>
              </a:ext>
            </a:extLst>
          </p:cNvPr>
          <p:cNvSpPr/>
          <p:nvPr/>
        </p:nvSpPr>
        <p:spPr bwMode="white">
          <a:xfrm>
            <a:off x="8259878" y="3411010"/>
            <a:ext cx="467517" cy="576068"/>
          </a:xfrm>
          <a:prstGeom prst="rect">
            <a:avLst/>
          </a:prstGeom>
          <a:solidFill>
            <a:srgbClr val="C7EBFC"/>
          </a:solidFill>
          <a:ln w="6350" cap="flat" cmpd="sng" algn="ctr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  <p:extLst>
      <p:ext uri="{BB962C8B-B14F-4D97-AF65-F5344CB8AC3E}">
        <p14:creationId xmlns:p14="http://schemas.microsoft.com/office/powerpoint/2010/main" val="2004483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B2182DA-F32B-C8C1-A204-64E81A0D45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3686" y="2132856"/>
            <a:ext cx="5964649" cy="108000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23622936-6CB7-CED6-9B6B-DC29399D4E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6921" y="3501008"/>
            <a:ext cx="6998177" cy="540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77078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1" name="Rectangle 10"/>
          <p:cNvSpPr/>
          <p:nvPr/>
        </p:nvSpPr>
        <p:spPr bwMode="white">
          <a:xfrm>
            <a:off x="2454588" y="4743960"/>
            <a:ext cx="461228" cy="9172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3568" y="1052736"/>
            <a:ext cx="8367158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864379" y="2218479"/>
            <a:ext cx="333880" cy="8188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205708" y="4553864"/>
            <a:ext cx="529604" cy="8188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799804" y="5716941"/>
            <a:ext cx="541117" cy="8188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14017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216441" y="5380961"/>
            <a:ext cx="3915148" cy="5817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959682" y="5848250"/>
            <a:ext cx="257199" cy="2956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56869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549627" y="4057093"/>
            <a:ext cx="1828974" cy="3912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435757" y="3875796"/>
            <a:ext cx="2438632" cy="7538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08382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882813" y="4590033"/>
            <a:ext cx="4315237" cy="14879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55165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882813" y="3169752"/>
            <a:ext cx="4381918" cy="14885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2135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882813" y="2938925"/>
            <a:ext cx="5420242" cy="14776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2YTZkNGE2Njk2NzcyNTAzOGM5ZmQ1NzQ5MzlhNzI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全屏显示(4:3)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12</vt:i4>
      </vt:variant>
    </vt:vector>
  </HeadingPairs>
  <TitlesOfParts>
    <vt:vector size="15" baseType="lpstr">
      <vt:lpstr>Arial</vt:lpstr>
      <vt:lpstr>默认设计模板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k killer.</cp:lastModifiedBy>
  <cp:revision>7</cp:revision>
  <dcterms:created xsi:type="dcterms:W3CDTF">2022-09-13T01:06:00Z</dcterms:created>
  <dcterms:modified xsi:type="dcterms:W3CDTF">2022-09-14T08:07:21Z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2052-11.1.0.12019</vt:lpwstr>
  </property>
  <property fmtid="{D5CDD505-2E9C-101B-9397-08002B2CF9AE}" pid="3" name="ICV">
    <vt:lpwstr>BD16648F702B44D187DE77A7517C9535</vt:lpwstr>
  </property>
</Properties>
</file>