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1" autoAdjust="0"/>
  </p:normalViewPr>
  <p:slideViewPr>
    <p:cSldViewPr showGuides="1">
      <p:cViewPr varScale="1">
        <p:scale>
          <a:sx n="72" d="100"/>
          <a:sy n="72" d="100"/>
        </p:scale>
        <p:origin x="1113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292" r="411"/>
          <a:stretch/>
        </p:blipFill>
        <p:spPr>
          <a:xfrm>
            <a:off x="33942" y="2068379"/>
            <a:ext cx="8604472" cy="222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5616" y="2708920"/>
            <a:ext cx="5328592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897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700808"/>
            <a:ext cx="8640000" cy="325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7953" y="2951513"/>
            <a:ext cx="3772260" cy="184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3911569"/>
            <a:ext cx="4496229" cy="143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C1EA90-C729-BDD3-09C6-4D481941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6" y="2132856"/>
            <a:ext cx="5964649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3FC398-1DB9-8741-5D47-7311A6F3B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60" y="3501008"/>
            <a:ext cx="7281479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203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6228184" y="3501008"/>
            <a:ext cx="648071" cy="86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64288" y="4725144"/>
            <a:ext cx="792087" cy="87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4" b="51883"/>
          <a:stretch/>
        </p:blipFill>
        <p:spPr>
          <a:xfrm>
            <a:off x="611536" y="1268760"/>
            <a:ext cx="8532464" cy="3645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9992" y="2564904"/>
            <a:ext cx="1538413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9912" y="3789040"/>
            <a:ext cx="2592288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17" r="411"/>
          <a:stretch/>
        </p:blipFill>
        <p:spPr>
          <a:xfrm>
            <a:off x="683568" y="1535754"/>
            <a:ext cx="8604472" cy="3786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47864" y="2492896"/>
            <a:ext cx="936104" cy="57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4A4B5865-68F0-50EB-F907-AB0AF061C927}"/>
              </a:ext>
            </a:extLst>
          </p:cNvPr>
          <p:cNvSpPr/>
          <p:nvPr/>
        </p:nvSpPr>
        <p:spPr bwMode="white">
          <a:xfrm>
            <a:off x="2051720" y="4869160"/>
            <a:ext cx="936104" cy="57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817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6441" y="4830137"/>
            <a:ext cx="1828974" cy="400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2571" y="4639290"/>
            <a:ext cx="2438632" cy="763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6" r="4156"/>
          <a:stretch/>
        </p:blipFill>
        <p:spPr>
          <a:xfrm>
            <a:off x="683568" y="1268760"/>
            <a:ext cx="8280920" cy="359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7195" y="4020012"/>
            <a:ext cx="2038544" cy="40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3369" y="3829252"/>
            <a:ext cx="2438632" cy="76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221088"/>
            <a:ext cx="5553605" cy="151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8" b="40546"/>
          <a:stretch/>
        </p:blipFill>
        <p:spPr>
          <a:xfrm>
            <a:off x="252000" y="1052736"/>
            <a:ext cx="8568472" cy="417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9351" y="3501008"/>
            <a:ext cx="4540801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2022-09-14T09:55:46Z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