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DD8C9DD-C8AC-3FB5-EE94-ADA79E889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8863"/>
            <a:ext cx="9144000" cy="1340274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4F9A1C5-92E5-A43B-04B2-A6A661EFBB3F}"/>
              </a:ext>
            </a:extLst>
          </p:cNvPr>
          <p:cNvSpPr/>
          <p:nvPr/>
        </p:nvSpPr>
        <p:spPr bwMode="white">
          <a:xfrm>
            <a:off x="2214505" y="2924944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A1EFA59-C911-013B-9F12-92922E9909D2}"/>
              </a:ext>
            </a:extLst>
          </p:cNvPr>
          <p:cNvSpPr/>
          <p:nvPr/>
        </p:nvSpPr>
        <p:spPr bwMode="white">
          <a:xfrm>
            <a:off x="3763213" y="29514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D1C954B-E2C9-3200-2115-AE7A4CABF1C2}"/>
              </a:ext>
            </a:extLst>
          </p:cNvPr>
          <p:cNvSpPr/>
          <p:nvPr/>
        </p:nvSpPr>
        <p:spPr bwMode="white">
          <a:xfrm>
            <a:off x="5337878" y="29540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6483132-1842-7E61-0129-AA075B954210}"/>
              </a:ext>
            </a:extLst>
          </p:cNvPr>
          <p:cNvSpPr/>
          <p:nvPr/>
        </p:nvSpPr>
        <p:spPr bwMode="white">
          <a:xfrm>
            <a:off x="6969850" y="293596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C42ABE3-C998-E3D4-2C26-874286B25210}"/>
              </a:ext>
            </a:extLst>
          </p:cNvPr>
          <p:cNvSpPr/>
          <p:nvPr/>
        </p:nvSpPr>
        <p:spPr bwMode="white">
          <a:xfrm>
            <a:off x="8406190" y="2858896"/>
            <a:ext cx="467517" cy="68924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71E7931A-170A-C764-12FE-89F475BEB928}"/>
              </a:ext>
            </a:extLst>
          </p:cNvPr>
          <p:cNvSpPr/>
          <p:nvPr/>
        </p:nvSpPr>
        <p:spPr bwMode="white">
          <a:xfrm>
            <a:off x="2220955" y="350157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6DF9AF0-578A-2898-555C-A5DE37323E66}"/>
              </a:ext>
            </a:extLst>
          </p:cNvPr>
          <p:cNvSpPr/>
          <p:nvPr/>
        </p:nvSpPr>
        <p:spPr bwMode="white">
          <a:xfrm>
            <a:off x="3763213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8EF9A14E-D62A-85F5-9BCE-E3EE24A99E26}"/>
              </a:ext>
            </a:extLst>
          </p:cNvPr>
          <p:cNvSpPr/>
          <p:nvPr/>
        </p:nvSpPr>
        <p:spPr bwMode="white">
          <a:xfrm>
            <a:off x="5321674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23E81EC-A181-20BF-0D86-1A4140D9407D}"/>
              </a:ext>
            </a:extLst>
          </p:cNvPr>
          <p:cNvSpPr/>
          <p:nvPr/>
        </p:nvSpPr>
        <p:spPr bwMode="white">
          <a:xfrm>
            <a:off x="6847729" y="3444530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A11D86E1-D18A-246D-A582-17923CB709D1}"/>
              </a:ext>
            </a:extLst>
          </p:cNvPr>
          <p:cNvSpPr/>
          <p:nvPr/>
        </p:nvSpPr>
        <p:spPr bwMode="white">
          <a:xfrm>
            <a:off x="8479701" y="3397931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435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D466A7-EA5A-2993-28A9-2C6DB962E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6" y="2132856"/>
            <a:ext cx="5964649" cy="10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4545292-EBF8-6881-6EBD-4A63B7727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673" y="3429000"/>
            <a:ext cx="5630677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6998447" y="3416027"/>
            <a:ext cx="447717" cy="390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35625" y="4245555"/>
            <a:ext cx="447717" cy="381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32041" y="5017874"/>
            <a:ext cx="576064" cy="760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903409" y="5237174"/>
            <a:ext cx="266725" cy="305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312582" y="4941168"/>
            <a:ext cx="438191" cy="829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064246" y="6171585"/>
            <a:ext cx="1686085" cy="390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610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1837" y="2597037"/>
            <a:ext cx="1965941" cy="149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8406" y="2597037"/>
            <a:ext cx="1255360" cy="1295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1837" y="5188641"/>
            <a:ext cx="1357999" cy="149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8406" y="5188641"/>
            <a:ext cx="607941" cy="149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47930" y="5188641"/>
            <a:ext cx="1713290" cy="632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390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0141" y="2749189"/>
            <a:ext cx="1426068" cy="1210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0780" y="2749189"/>
            <a:ext cx="1426068" cy="68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76918" y="2749189"/>
            <a:ext cx="2342208" cy="1210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0141" y="5162162"/>
            <a:ext cx="2929921" cy="1634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76918" y="5162162"/>
            <a:ext cx="2411351" cy="141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236945"/>
            <a:ext cx="619184" cy="381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3508" y="3046065"/>
            <a:ext cx="1533671" cy="1861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6066" y="3046065"/>
            <a:ext cx="2438632" cy="1861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4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2" r="5822" b="1"/>
          <a:stretch/>
        </p:blipFill>
        <p:spPr>
          <a:xfrm>
            <a:off x="899592" y="1196752"/>
            <a:ext cx="8136904" cy="3290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1488" y="1220257"/>
            <a:ext cx="2829195" cy="2941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19261" y="1439939"/>
            <a:ext cx="590606" cy="296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76725" y="1220257"/>
            <a:ext cx="2714884" cy="2941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20187" y="1439939"/>
            <a:ext cx="590606" cy="296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911900"/>
            <a:ext cx="5858434" cy="1849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2022-09-14T07:56:48Z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