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8" r="11264"/>
          <a:stretch/>
        </p:blipFill>
        <p:spPr>
          <a:xfrm>
            <a:off x="1009704" y="1772816"/>
            <a:ext cx="7666752" cy="3392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1772816"/>
            <a:ext cx="6696714" cy="3144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14812"/>
            <a:ext cx="4772480" cy="1069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4ED065-16E9-330C-B113-990161AF6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15" y="2204864"/>
            <a:ext cx="5510770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10EC7B1-8F37-164A-C8FF-354A150D7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29000"/>
            <a:ext cx="7710973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398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83568" y="1124744"/>
            <a:ext cx="8352928" cy="496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99201" y="1944281"/>
            <a:ext cx="457243" cy="2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9389" y="3326058"/>
            <a:ext cx="6868180" cy="181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83568" y="1196752"/>
            <a:ext cx="8352928" cy="494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6787" y="2006804"/>
            <a:ext cx="447717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8915" y="3388659"/>
            <a:ext cx="6868180" cy="1820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453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6919" y="5144838"/>
            <a:ext cx="5987439" cy="168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4005063"/>
            <a:ext cx="6822824" cy="246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01178"/>
            <a:ext cx="7687409" cy="177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74257" y="4332923"/>
            <a:ext cx="2562469" cy="42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4809891"/>
            <a:ext cx="3543638" cy="228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5426" y="4714498"/>
            <a:ext cx="704917" cy="372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5878" y="5487186"/>
            <a:ext cx="6010848" cy="238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3563" y="5792446"/>
            <a:ext cx="3553164" cy="25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0079" y="6097706"/>
            <a:ext cx="704917" cy="36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2022-09-14T07:51:30Z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