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0" r:id="rId2"/>
  </p:sldMasterIdLst>
  <p:sldIdLst>
    <p:sldId id="256" r:id="rId3"/>
    <p:sldId id="259" r:id="rId4"/>
    <p:sldId id="260" r:id="rId5"/>
    <p:sldId id="267" r:id="rId6"/>
    <p:sldId id="261" r:id="rId7"/>
    <p:sldId id="262" r:id="rId8"/>
    <p:sldId id="263" r:id="rId9"/>
    <p:sldId id="264" r:id="rId10"/>
    <p:sldId id="265" r:id="rId11"/>
    <p:sldId id="268" r:id="rId12"/>
    <p:sldId id="269" r:id="rId13"/>
    <p:sldId id="266" r:id="rId14"/>
  </p:sldIdLst>
  <p:sldSz cx="9144000" cy="6858000" type="screen4x3"/>
  <p:notesSz cx="6858000" cy="9144000"/>
  <p:custDataLst>
    <p:tags r:id="rId15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74" d="100"/>
          <a:sy n="74" d="100"/>
        </p:scale>
        <p:origin x="495" y="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ags" Target="tags/tag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46465" r="411"/>
          <a:stretch/>
        </p:blipFill>
        <p:spPr>
          <a:xfrm>
            <a:off x="179512" y="1868310"/>
            <a:ext cx="8604472" cy="353613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79512" y="1916832"/>
            <a:ext cx="6803395" cy="21954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3" name="Rectangle 3">
            <a:extLst>
              <a:ext uri="{FF2B5EF4-FFF2-40B4-BE49-F238E27FC236}">
                <a16:creationId xmlns:a16="http://schemas.microsoft.com/office/drawing/2014/main" id="{ADC43C0E-BC7F-8777-A99D-ABBD5D1ABFF2}"/>
              </a:ext>
            </a:extLst>
          </p:cNvPr>
          <p:cNvSpPr/>
          <p:nvPr/>
        </p:nvSpPr>
        <p:spPr bwMode="white">
          <a:xfrm>
            <a:off x="472966" y="3855147"/>
            <a:ext cx="8311018" cy="21954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3">
            <a:extLst>
              <a:ext uri="{FF2B5EF4-FFF2-40B4-BE49-F238E27FC236}">
                <a16:creationId xmlns:a16="http://schemas.microsoft.com/office/drawing/2014/main" id="{7A0395CA-C01E-EA61-7FD3-538C56F63E3E}"/>
              </a:ext>
            </a:extLst>
          </p:cNvPr>
          <p:cNvSpPr/>
          <p:nvPr/>
        </p:nvSpPr>
        <p:spPr bwMode="white">
          <a:xfrm>
            <a:off x="7144563" y="1789158"/>
            <a:ext cx="1477765" cy="18910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  <p:extLst>
      <p:ext uri="{BB962C8B-B14F-4D97-AF65-F5344CB8AC3E}">
        <p14:creationId xmlns:p14="http://schemas.microsoft.com/office/powerpoint/2010/main" val="3606694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8C0401E1-3C0B-BF9E-FC25-88EC431F6F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749163"/>
            <a:ext cx="9144000" cy="1359673"/>
          </a:xfrm>
          <a:prstGeom prst="rect">
            <a:avLst/>
          </a:prstGeom>
        </p:spPr>
      </p:pic>
      <p:sp>
        <p:nvSpPr>
          <p:cNvPr id="8" name="Rectangle 3">
            <a:extLst>
              <a:ext uri="{FF2B5EF4-FFF2-40B4-BE49-F238E27FC236}">
                <a16:creationId xmlns:a16="http://schemas.microsoft.com/office/drawing/2014/main" id="{27AC7AC9-CEB0-5438-9687-D0A4F97A1FEB}"/>
              </a:ext>
            </a:extLst>
          </p:cNvPr>
          <p:cNvSpPr/>
          <p:nvPr/>
        </p:nvSpPr>
        <p:spPr bwMode="white">
          <a:xfrm>
            <a:off x="2214505" y="2924944"/>
            <a:ext cx="467517" cy="504056"/>
          </a:xfrm>
          <a:prstGeom prst="rect">
            <a:avLst/>
          </a:prstGeom>
          <a:solidFill>
            <a:srgbClr val="C7EBFC"/>
          </a:solidFill>
          <a:ln w="6350" cap="flat" cmpd="sng" algn="ctr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7FEA54D1-BA88-77C7-359C-02CBF43142F7}"/>
              </a:ext>
            </a:extLst>
          </p:cNvPr>
          <p:cNvSpPr/>
          <p:nvPr/>
        </p:nvSpPr>
        <p:spPr bwMode="white">
          <a:xfrm>
            <a:off x="3763213" y="2951491"/>
            <a:ext cx="467517" cy="504056"/>
          </a:xfrm>
          <a:prstGeom prst="rect">
            <a:avLst/>
          </a:prstGeom>
          <a:solidFill>
            <a:srgbClr val="C7EBFC"/>
          </a:solidFill>
          <a:ln w="6350" cap="flat" cmpd="sng" algn="ctr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C4E01390-3A63-FCF2-35A5-0A9213A3B346}"/>
              </a:ext>
            </a:extLst>
          </p:cNvPr>
          <p:cNvSpPr/>
          <p:nvPr/>
        </p:nvSpPr>
        <p:spPr bwMode="white">
          <a:xfrm>
            <a:off x="5337878" y="2954091"/>
            <a:ext cx="467517" cy="504056"/>
          </a:xfrm>
          <a:prstGeom prst="rect">
            <a:avLst/>
          </a:prstGeom>
          <a:solidFill>
            <a:srgbClr val="C7EBFC"/>
          </a:solidFill>
          <a:ln w="6350" cap="flat" cmpd="sng" algn="ctr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Rectangle 3">
            <a:extLst>
              <a:ext uri="{FF2B5EF4-FFF2-40B4-BE49-F238E27FC236}">
                <a16:creationId xmlns:a16="http://schemas.microsoft.com/office/drawing/2014/main" id="{C42A1BAA-4E42-95C4-2829-37ED7BC3D66D}"/>
              </a:ext>
            </a:extLst>
          </p:cNvPr>
          <p:cNvSpPr/>
          <p:nvPr/>
        </p:nvSpPr>
        <p:spPr bwMode="white">
          <a:xfrm>
            <a:off x="6847729" y="2937696"/>
            <a:ext cx="467517" cy="504056"/>
          </a:xfrm>
          <a:prstGeom prst="rect">
            <a:avLst/>
          </a:prstGeom>
          <a:solidFill>
            <a:srgbClr val="C7EBFC"/>
          </a:solidFill>
          <a:ln w="6350" cap="flat" cmpd="sng" algn="ctr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Rectangle 3">
            <a:extLst>
              <a:ext uri="{FF2B5EF4-FFF2-40B4-BE49-F238E27FC236}">
                <a16:creationId xmlns:a16="http://schemas.microsoft.com/office/drawing/2014/main" id="{3F77FBD0-DBA0-7882-B55C-F5483E918BD4}"/>
              </a:ext>
            </a:extLst>
          </p:cNvPr>
          <p:cNvSpPr/>
          <p:nvPr/>
        </p:nvSpPr>
        <p:spPr bwMode="white">
          <a:xfrm>
            <a:off x="8432241" y="2866197"/>
            <a:ext cx="467517" cy="689246"/>
          </a:xfrm>
          <a:prstGeom prst="rect">
            <a:avLst/>
          </a:prstGeom>
          <a:solidFill>
            <a:srgbClr val="C7EBFC"/>
          </a:solidFill>
          <a:ln w="6350" cap="flat" cmpd="sng" algn="ctr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sp>
        <p:nvSpPr>
          <p:cNvPr id="13" name="Rectangle 3">
            <a:extLst>
              <a:ext uri="{FF2B5EF4-FFF2-40B4-BE49-F238E27FC236}">
                <a16:creationId xmlns:a16="http://schemas.microsoft.com/office/drawing/2014/main" id="{7844858E-C655-E432-25A4-0E0FC3ED162A}"/>
              </a:ext>
            </a:extLst>
          </p:cNvPr>
          <p:cNvSpPr/>
          <p:nvPr/>
        </p:nvSpPr>
        <p:spPr bwMode="white">
          <a:xfrm>
            <a:off x="2220955" y="3501571"/>
            <a:ext cx="467517" cy="504056"/>
          </a:xfrm>
          <a:prstGeom prst="rect">
            <a:avLst/>
          </a:prstGeom>
          <a:solidFill>
            <a:srgbClr val="C7EBFC"/>
          </a:solidFill>
          <a:ln w="6350" cap="flat" cmpd="sng" algn="ctr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4" name="Rectangle 3">
            <a:extLst>
              <a:ext uri="{FF2B5EF4-FFF2-40B4-BE49-F238E27FC236}">
                <a16:creationId xmlns:a16="http://schemas.microsoft.com/office/drawing/2014/main" id="{14D94724-37D3-4107-12A1-7F923A10A185}"/>
              </a:ext>
            </a:extLst>
          </p:cNvPr>
          <p:cNvSpPr/>
          <p:nvPr/>
        </p:nvSpPr>
        <p:spPr bwMode="white">
          <a:xfrm>
            <a:off x="3763213" y="3469943"/>
            <a:ext cx="467517" cy="504056"/>
          </a:xfrm>
          <a:prstGeom prst="rect">
            <a:avLst/>
          </a:prstGeom>
          <a:solidFill>
            <a:srgbClr val="C7EBFC"/>
          </a:solidFill>
          <a:ln w="6350" cap="flat" cmpd="sng" algn="ctr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5" name="Rectangle 3">
            <a:extLst>
              <a:ext uri="{FF2B5EF4-FFF2-40B4-BE49-F238E27FC236}">
                <a16:creationId xmlns:a16="http://schemas.microsoft.com/office/drawing/2014/main" id="{886DFFB4-D97A-4B84-6286-2705DCBF7142}"/>
              </a:ext>
            </a:extLst>
          </p:cNvPr>
          <p:cNvSpPr/>
          <p:nvPr/>
        </p:nvSpPr>
        <p:spPr bwMode="white">
          <a:xfrm>
            <a:off x="5358408" y="3490395"/>
            <a:ext cx="467517" cy="504056"/>
          </a:xfrm>
          <a:prstGeom prst="rect">
            <a:avLst/>
          </a:prstGeom>
          <a:solidFill>
            <a:srgbClr val="C7EBFC"/>
          </a:solidFill>
          <a:ln w="6350" cap="flat" cmpd="sng" algn="ctr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6" name="Rectangle 3">
            <a:extLst>
              <a:ext uri="{FF2B5EF4-FFF2-40B4-BE49-F238E27FC236}">
                <a16:creationId xmlns:a16="http://schemas.microsoft.com/office/drawing/2014/main" id="{6971E789-BC41-D747-B5BF-8888A7A05D0B}"/>
              </a:ext>
            </a:extLst>
          </p:cNvPr>
          <p:cNvSpPr/>
          <p:nvPr/>
        </p:nvSpPr>
        <p:spPr bwMode="white">
          <a:xfrm>
            <a:off x="6869871" y="3441752"/>
            <a:ext cx="467517" cy="517285"/>
          </a:xfrm>
          <a:prstGeom prst="rect">
            <a:avLst/>
          </a:prstGeom>
          <a:solidFill>
            <a:srgbClr val="C7EBFC"/>
          </a:solidFill>
          <a:ln w="6350" cap="flat" cmpd="sng" algn="ctr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7" name="Rectangle 3">
            <a:extLst>
              <a:ext uri="{FF2B5EF4-FFF2-40B4-BE49-F238E27FC236}">
                <a16:creationId xmlns:a16="http://schemas.microsoft.com/office/drawing/2014/main" id="{3C23A57F-2476-A64D-673F-574D3C92287B}"/>
              </a:ext>
            </a:extLst>
          </p:cNvPr>
          <p:cNvSpPr/>
          <p:nvPr/>
        </p:nvSpPr>
        <p:spPr bwMode="white">
          <a:xfrm>
            <a:off x="8422394" y="3400838"/>
            <a:ext cx="467517" cy="576068"/>
          </a:xfrm>
          <a:prstGeom prst="rect">
            <a:avLst/>
          </a:prstGeom>
          <a:solidFill>
            <a:srgbClr val="C7EBFC"/>
          </a:solidFill>
          <a:ln w="6350" cap="flat" cmpd="sng" algn="ctr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  <p:extLst>
      <p:ext uri="{BB962C8B-B14F-4D97-AF65-F5344CB8AC3E}">
        <p14:creationId xmlns:p14="http://schemas.microsoft.com/office/powerpoint/2010/main" val="1366245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54716021-A9EE-F67D-47BB-96C77641AD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6615" y="2204864"/>
            <a:ext cx="5510770" cy="108000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D4566A8C-F343-0435-8D29-A6D2A8870F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035" y="3429000"/>
            <a:ext cx="7681930" cy="540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430" b="32528"/>
          <a:stretch/>
        </p:blipFill>
        <p:spPr>
          <a:xfrm>
            <a:off x="216000" y="1080000"/>
            <a:ext cx="8244432" cy="479727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2" name="Rectangle 11"/>
          <p:cNvSpPr/>
          <p:nvPr/>
        </p:nvSpPr>
        <p:spPr bwMode="white">
          <a:xfrm>
            <a:off x="6228184" y="4005064"/>
            <a:ext cx="390658" cy="4980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7164288" y="4653136"/>
            <a:ext cx="376705" cy="4824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68485" r="430"/>
          <a:stretch/>
        </p:blipFill>
        <p:spPr>
          <a:xfrm>
            <a:off x="107504" y="2308640"/>
            <a:ext cx="8244432" cy="224072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3" name="Rectangle 12"/>
          <p:cNvSpPr/>
          <p:nvPr/>
        </p:nvSpPr>
        <p:spPr bwMode="white">
          <a:xfrm>
            <a:off x="6508123" y="3167636"/>
            <a:ext cx="512149" cy="5227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  <p:extLst>
      <p:ext uri="{BB962C8B-B14F-4D97-AF65-F5344CB8AC3E}">
        <p14:creationId xmlns:p14="http://schemas.microsoft.com/office/powerpoint/2010/main" val="3891080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3568" y="980728"/>
            <a:ext cx="7901392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286496" y="5024056"/>
            <a:ext cx="426866" cy="2701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641840" y="6287596"/>
            <a:ext cx="235212" cy="2788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654212" y="6287596"/>
            <a:ext cx="400732" cy="2788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91478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882813" y="3255864"/>
            <a:ext cx="2467210" cy="26148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464335" y="4410600"/>
            <a:ext cx="266725" cy="7539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645547" y="3255864"/>
            <a:ext cx="2667254" cy="26148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436639" y="4410600"/>
            <a:ext cx="257199" cy="7634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21258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6"/>
          <p:cNvSpPr/>
          <p:nvPr/>
        </p:nvSpPr>
        <p:spPr bwMode="white">
          <a:xfrm>
            <a:off x="6575009" y="6287801"/>
            <a:ext cx="256641" cy="2951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84" r="3745" b="1"/>
          <a:stretch/>
        </p:blipFill>
        <p:spPr>
          <a:xfrm>
            <a:off x="648048" y="1196752"/>
            <a:ext cx="8316440" cy="458076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754156" y="1379117"/>
            <a:ext cx="476295" cy="2957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259632" y="2132856"/>
            <a:ext cx="6768752" cy="38354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411" b="53535"/>
          <a:stretch/>
        </p:blipFill>
        <p:spPr>
          <a:xfrm>
            <a:off x="216000" y="1080001"/>
            <a:ext cx="8604472" cy="30690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2YTZkNGE2Njk2NzcyNTAzOGM5ZmQ1NzQ5MzlhNzI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0</Words>
  <Application>Microsoft Office PowerPoint</Application>
  <PresentationFormat>全屏显示(4:3)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12</vt:i4>
      </vt:variant>
    </vt:vector>
  </HeadingPairs>
  <TitlesOfParts>
    <vt:vector size="15" baseType="lpstr">
      <vt:lpstr>Arial</vt:lpstr>
      <vt:lpstr>默认设计模板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k killer.</cp:lastModifiedBy>
  <cp:revision>7</cp:revision>
  <dcterms:created xsi:type="dcterms:W3CDTF">2022-09-13T01:06:00Z</dcterms:created>
  <dcterms:modified xsi:type="dcterms:W3CDTF">2022-09-14T07:47:58Z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2052-11.1.0.12019</vt:lpwstr>
  </property>
  <property fmtid="{D5CDD505-2E9C-101B-9397-08002B2CF9AE}" pid="3" name="ICV">
    <vt:lpwstr>BD16648F702B44D187DE77A7517C9535</vt:lpwstr>
  </property>
</Properties>
</file>