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25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8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7" r:id="rId24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A76DA-7424-483A-98BA-D948D709905F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32DDC-3DED-4BC0-818C-C3D8D39CE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65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32DDC-3DED-4BC0-818C-C3D8D39CEFF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38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4724" r="3365"/>
          <a:stretch/>
        </p:blipFill>
        <p:spPr>
          <a:xfrm>
            <a:off x="687217" y="2132856"/>
            <a:ext cx="8349279" cy="2418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724128" y="3284984"/>
            <a:ext cx="446643" cy="478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54643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7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7212" y="4083598"/>
            <a:ext cx="619184" cy="390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97433" y="3902428"/>
            <a:ext cx="1876604" cy="167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12317" y="4083598"/>
            <a:ext cx="619184" cy="390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88701" y="3902428"/>
            <a:ext cx="1971863" cy="1907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491"/>
          <a:stretch/>
        </p:blipFill>
        <p:spPr>
          <a:xfrm>
            <a:off x="1403648" y="1268760"/>
            <a:ext cx="7560840" cy="3349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5544" y="2757455"/>
            <a:ext cx="657287" cy="381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94298" y="2566597"/>
            <a:ext cx="1905181" cy="1908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18752" y="2757455"/>
            <a:ext cx="619184" cy="381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14276" y="2576140"/>
            <a:ext cx="1886130" cy="1899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879" r="5822" b="-1"/>
          <a:stretch/>
        </p:blipFill>
        <p:spPr>
          <a:xfrm>
            <a:off x="683568" y="980728"/>
            <a:ext cx="8136904" cy="3903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4174" y="2939967"/>
            <a:ext cx="2162381" cy="1648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75056" y="2939967"/>
            <a:ext cx="2152855" cy="1887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991"/>
          <a:stretch/>
        </p:blipFill>
        <p:spPr>
          <a:xfrm>
            <a:off x="1331640" y="1268760"/>
            <a:ext cx="7344816" cy="3988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93536" y="2490018"/>
            <a:ext cx="2562469" cy="1898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32522" y="2490018"/>
            <a:ext cx="2448158" cy="1889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948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42773" y="2847079"/>
            <a:ext cx="551451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14643" y="2847079"/>
            <a:ext cx="246032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51257" y="3773097"/>
            <a:ext cx="593870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44208" y="3518228"/>
            <a:ext cx="792087" cy="72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14643" y="4673628"/>
            <a:ext cx="237548" cy="271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57934" y="4877522"/>
            <a:ext cx="780515" cy="271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29805" y="5004955"/>
            <a:ext cx="415709" cy="33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629805" y="5081415"/>
            <a:ext cx="415709" cy="271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551257" y="5990442"/>
            <a:ext cx="602354" cy="271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434550" y="5758141"/>
            <a:ext cx="820377" cy="699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6350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759547" y="4263735"/>
            <a:ext cx="3686956" cy="2510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46" r="3322"/>
          <a:stretch/>
        </p:blipFill>
        <p:spPr>
          <a:xfrm>
            <a:off x="683568" y="1196752"/>
            <a:ext cx="8352928" cy="4457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55254" y="3519554"/>
            <a:ext cx="4372392" cy="1124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500" r="12491" b="1"/>
          <a:stretch/>
        </p:blipFill>
        <p:spPr>
          <a:xfrm>
            <a:off x="1115616" y="1556792"/>
            <a:ext cx="7560840" cy="4874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05636" y="3905980"/>
            <a:ext cx="4694556" cy="1683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56"/>
          <a:stretch/>
        </p:blipFill>
        <p:spPr>
          <a:xfrm>
            <a:off x="683568" y="1340768"/>
            <a:ext cx="8280920" cy="4382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6721" y="4122771"/>
            <a:ext cx="5001102" cy="1533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FF26DF9-1773-5823-52EF-4BC83CD6C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0" y="2204864"/>
            <a:ext cx="4104000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CD04E9E-8956-9AA8-B676-528D372A9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747" y="3448015"/>
            <a:ext cx="2474505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908720"/>
            <a:ext cx="67305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5296" y="2482328"/>
            <a:ext cx="2292993" cy="1506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62856" y="2846039"/>
            <a:ext cx="2292993" cy="1143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2FD5C9C-B718-8758-D8F4-5612A6B50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8359"/>
            <a:ext cx="9144000" cy="1361281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4DC7A459-2457-B10C-9EE7-24228F3BD387}"/>
              </a:ext>
            </a:extLst>
          </p:cNvPr>
          <p:cNvSpPr/>
          <p:nvPr/>
        </p:nvSpPr>
        <p:spPr bwMode="white">
          <a:xfrm>
            <a:off x="2214505" y="2924944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951D480-7AAF-E3C6-C82D-C3071376C494}"/>
              </a:ext>
            </a:extLst>
          </p:cNvPr>
          <p:cNvSpPr/>
          <p:nvPr/>
        </p:nvSpPr>
        <p:spPr bwMode="white">
          <a:xfrm>
            <a:off x="3763213" y="295149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C468CF8-0D61-F6FC-13A4-05B65BA2FE6E}"/>
              </a:ext>
            </a:extLst>
          </p:cNvPr>
          <p:cNvSpPr/>
          <p:nvPr/>
        </p:nvSpPr>
        <p:spPr bwMode="white">
          <a:xfrm>
            <a:off x="5415927" y="295149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78C0E27-9530-B18D-5881-4D68CC922BC1}"/>
              </a:ext>
            </a:extLst>
          </p:cNvPr>
          <p:cNvSpPr/>
          <p:nvPr/>
        </p:nvSpPr>
        <p:spPr bwMode="white">
          <a:xfrm>
            <a:off x="7023382" y="2937696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9ECDCC4-0417-2206-151F-1E7D908218A9}"/>
              </a:ext>
            </a:extLst>
          </p:cNvPr>
          <p:cNvSpPr/>
          <p:nvPr/>
        </p:nvSpPr>
        <p:spPr bwMode="white">
          <a:xfrm>
            <a:off x="8512634" y="2858896"/>
            <a:ext cx="467517" cy="538805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BAFF0E4-98F7-1F51-530B-6062891BD14C}"/>
              </a:ext>
            </a:extLst>
          </p:cNvPr>
          <p:cNvSpPr/>
          <p:nvPr/>
        </p:nvSpPr>
        <p:spPr bwMode="white">
          <a:xfrm>
            <a:off x="2220955" y="350157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4B53F99-DE06-44A9-56C8-D49914617BE5}"/>
              </a:ext>
            </a:extLst>
          </p:cNvPr>
          <p:cNvSpPr/>
          <p:nvPr/>
        </p:nvSpPr>
        <p:spPr bwMode="white">
          <a:xfrm>
            <a:off x="3808473" y="3469713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246A04B-0438-9467-3685-A84F783CD235}"/>
              </a:ext>
            </a:extLst>
          </p:cNvPr>
          <p:cNvSpPr/>
          <p:nvPr/>
        </p:nvSpPr>
        <p:spPr bwMode="white">
          <a:xfrm>
            <a:off x="5448718" y="3475426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E1847A00-1576-2472-E604-813BF8138E12}"/>
              </a:ext>
            </a:extLst>
          </p:cNvPr>
          <p:cNvSpPr/>
          <p:nvPr/>
        </p:nvSpPr>
        <p:spPr bwMode="white">
          <a:xfrm>
            <a:off x="7023383" y="3441752"/>
            <a:ext cx="467517" cy="517285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C6146D21-359C-333C-E498-21FEC9F07BF6}"/>
              </a:ext>
            </a:extLst>
          </p:cNvPr>
          <p:cNvSpPr/>
          <p:nvPr/>
        </p:nvSpPr>
        <p:spPr bwMode="white">
          <a:xfrm>
            <a:off x="8587545" y="3397701"/>
            <a:ext cx="448951" cy="5760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75444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70000"/>
            <a:ext cx="8280000" cy="658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13"/>
          <p:cNvSpPr/>
          <p:nvPr/>
        </p:nvSpPr>
        <p:spPr bwMode="white">
          <a:xfrm>
            <a:off x="1767856" y="3217905"/>
            <a:ext cx="715911" cy="830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400422" y="4221088"/>
            <a:ext cx="1099570" cy="419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132721" y="4941168"/>
            <a:ext cx="662465" cy="785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774752" y="6165419"/>
            <a:ext cx="375135" cy="422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6588224" y="6237427"/>
            <a:ext cx="549672" cy="350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3690807" y="6523782"/>
            <a:ext cx="518800" cy="300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9">
            <a:extLst>
              <a:ext uri="{FF2B5EF4-FFF2-40B4-BE49-F238E27FC236}">
                <a16:creationId xmlns:a16="http://schemas.microsoft.com/office/drawing/2014/main" id="{989A07CE-AAE1-BEF4-8689-4236E46907AB}"/>
              </a:ext>
            </a:extLst>
          </p:cNvPr>
          <p:cNvSpPr/>
          <p:nvPr/>
        </p:nvSpPr>
        <p:spPr bwMode="white">
          <a:xfrm>
            <a:off x="6385399" y="3188126"/>
            <a:ext cx="418849" cy="350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9">
            <a:extLst>
              <a:ext uri="{FF2B5EF4-FFF2-40B4-BE49-F238E27FC236}">
                <a16:creationId xmlns:a16="http://schemas.microsoft.com/office/drawing/2014/main" id="{ADF7BE3D-E639-7B9C-E6E4-EE44B4A30DDA}"/>
              </a:ext>
            </a:extLst>
          </p:cNvPr>
          <p:cNvSpPr/>
          <p:nvPr/>
        </p:nvSpPr>
        <p:spPr bwMode="white">
          <a:xfrm>
            <a:off x="6378799" y="3633328"/>
            <a:ext cx="418849" cy="350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01" r="4647" b="-1"/>
          <a:stretch/>
        </p:blipFill>
        <p:spPr>
          <a:xfrm>
            <a:off x="633507" y="1052736"/>
            <a:ext cx="8114957" cy="5777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77139" y="2411010"/>
            <a:ext cx="495198" cy="86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13643" y="2411010"/>
            <a:ext cx="584574" cy="86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10131" y="4809893"/>
            <a:ext cx="422240" cy="3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19419" y="4819290"/>
            <a:ext cx="431623" cy="291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35066" y="5946859"/>
            <a:ext cx="422240" cy="3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72503" y="5946859"/>
            <a:ext cx="422240" cy="3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476672"/>
            <a:ext cx="8280000" cy="64079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59832" y="690308"/>
            <a:ext cx="430463" cy="362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36296" y="703946"/>
            <a:ext cx="430463" cy="362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65524" y="1479124"/>
            <a:ext cx="662260" cy="1013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48263" y="2924944"/>
            <a:ext cx="430463" cy="362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90295" y="4330365"/>
            <a:ext cx="785796" cy="441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37038" y="4394156"/>
            <a:ext cx="626456" cy="377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40907" y="6370038"/>
            <a:ext cx="662260" cy="395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0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74831" y="2339614"/>
            <a:ext cx="342932" cy="276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74831" y="3952302"/>
            <a:ext cx="342932" cy="286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74831" y="4648907"/>
            <a:ext cx="342932" cy="276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484784"/>
            <a:ext cx="8640000" cy="2773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18430" y="2313994"/>
            <a:ext cx="390562" cy="381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18430" y="3686480"/>
            <a:ext cx="390562" cy="381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44" b="4336"/>
          <a:stretch/>
        </p:blipFill>
        <p:spPr>
          <a:xfrm>
            <a:off x="216000" y="1080001"/>
            <a:ext cx="8532464" cy="4941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59594" y="2709616"/>
            <a:ext cx="295303" cy="304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12449" y="4777609"/>
            <a:ext cx="276251" cy="304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1" b="37377"/>
          <a:stretch/>
        </p:blipFill>
        <p:spPr>
          <a:xfrm>
            <a:off x="683568" y="1124744"/>
            <a:ext cx="8604472" cy="4293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68144" y="2132856"/>
            <a:ext cx="478634" cy="406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07704" y="4221088"/>
            <a:ext cx="527667" cy="476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F328624-1B26-C69F-E56A-D2D2402D6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811" y="980727"/>
            <a:ext cx="453299" cy="864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</Words>
  <Application>Microsoft Office PowerPoint</Application>
  <PresentationFormat>全屏显示(4:3)</PresentationFormat>
  <Paragraphs>1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等线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2022-09-14T07:30:09Z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